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9" r:id="rId5"/>
    <p:sldId id="334" r:id="rId6"/>
    <p:sldId id="257" r:id="rId7"/>
    <p:sldId id="842" r:id="rId8"/>
    <p:sldId id="258" r:id="rId9"/>
    <p:sldId id="840" r:id="rId10"/>
    <p:sldId id="841" r:id="rId11"/>
    <p:sldId id="838" r:id="rId12"/>
    <p:sldId id="261" r:id="rId13"/>
    <p:sldId id="839" r:id="rId14"/>
    <p:sldId id="845" r:id="rId15"/>
    <p:sldId id="263" r:id="rId16"/>
    <p:sldId id="26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Chudá" initials="KC" lastIdx="1" clrIdx="0">
    <p:extLst>
      <p:ext uri="{19B8F6BF-5375-455C-9EA6-DF929625EA0E}">
        <p15:presenceInfo xmlns:p15="http://schemas.microsoft.com/office/powerpoint/2012/main" userId="Kristína Chud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F01928"/>
    <a:srgbClr val="0000DC"/>
    <a:srgbClr val="008C78"/>
    <a:srgbClr val="46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57DB9-BFAF-46FB-94B0-6140FE84840E}" v="11" dt="2023-10-02T08:38:27.656"/>
    <p1510:client id="{9660C06D-7DDD-459B-9A2C-87A8B4D7F8C6}" v="380" dt="2023-10-02T07:53:05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621" autoAdjust="0"/>
  </p:normalViewPr>
  <p:slideViewPr>
    <p:cSldViewPr snapToGrid="0">
      <p:cViewPr varScale="1">
        <p:scale>
          <a:sx n="60" d="100"/>
          <a:sy n="60" d="100"/>
        </p:scale>
        <p:origin x="90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9660C06D-7DDD-459B-9A2C-87A8B4D7F8C6}"/>
    <pc:docChg chg="undo custSel addSld delSld modSld">
      <pc:chgData name="Luděk Bláha" userId="42617b0c-9dcc-4722-9496-b1459645750d" providerId="ADAL" clId="{9660C06D-7DDD-459B-9A2C-87A8B4D7F8C6}" dt="2023-10-02T07:53:14.993" v="1663" actId="1035"/>
      <pc:docMkLst>
        <pc:docMk/>
      </pc:docMkLst>
      <pc:sldChg chg="modSp">
        <pc:chgData name="Luděk Bláha" userId="42617b0c-9dcc-4722-9496-b1459645750d" providerId="ADAL" clId="{9660C06D-7DDD-459B-9A2C-87A8B4D7F8C6}" dt="2023-10-02T07:30:54.090" v="1535"/>
        <pc:sldMkLst>
          <pc:docMk/>
          <pc:sldMk cId="2858111463" sldId="257"/>
        </pc:sldMkLst>
        <pc:picChg chg="mod">
          <ac:chgData name="Luděk Bláha" userId="42617b0c-9dcc-4722-9496-b1459645750d" providerId="ADAL" clId="{9660C06D-7DDD-459B-9A2C-87A8B4D7F8C6}" dt="2023-10-02T07:30:54.090" v="1535"/>
          <ac:picMkLst>
            <pc:docMk/>
            <pc:sldMk cId="2858111463" sldId="257"/>
            <ac:picMk id="2054" creationId="{095DB603-6EB0-F7E4-9F1E-A8979F962A35}"/>
          </ac:picMkLst>
        </pc:picChg>
      </pc:sldChg>
      <pc:sldChg chg="addSp delSp modSp mod">
        <pc:chgData name="Luděk Bláha" userId="42617b0c-9dcc-4722-9496-b1459645750d" providerId="ADAL" clId="{9660C06D-7DDD-459B-9A2C-87A8B4D7F8C6}" dt="2023-10-02T07:29:47.147" v="1509" actId="1035"/>
        <pc:sldMkLst>
          <pc:docMk/>
          <pc:sldMk cId="106466816" sldId="259"/>
        </pc:sldMkLst>
        <pc:spChg chg="add mod">
          <ac:chgData name="Luděk Bláha" userId="42617b0c-9dcc-4722-9496-b1459645750d" providerId="ADAL" clId="{9660C06D-7DDD-459B-9A2C-87A8B4D7F8C6}" dt="2023-10-02T06:58:44.536" v="879" actId="1036"/>
          <ac:spMkLst>
            <pc:docMk/>
            <pc:sldMk cId="106466816" sldId="259"/>
            <ac:spMk id="3" creationId="{03A7D2C6-334C-AFBB-06BE-8937205ED4EF}"/>
          </ac:spMkLst>
        </pc:spChg>
        <pc:spChg chg="del mod">
          <ac:chgData name="Luděk Bláha" userId="42617b0c-9dcc-4722-9496-b1459645750d" providerId="ADAL" clId="{9660C06D-7DDD-459B-9A2C-87A8B4D7F8C6}" dt="2023-10-02T06:34:10.957" v="117" actId="478"/>
          <ac:spMkLst>
            <pc:docMk/>
            <pc:sldMk cId="106466816" sldId="259"/>
            <ac:spMk id="4" creationId="{BD39BF5A-2488-4F22-9100-F5355E077B6C}"/>
          </ac:spMkLst>
        </pc:spChg>
        <pc:spChg chg="mod">
          <ac:chgData name="Luděk Bláha" userId="42617b0c-9dcc-4722-9496-b1459645750d" providerId="ADAL" clId="{9660C06D-7DDD-459B-9A2C-87A8B4D7F8C6}" dt="2023-10-02T06:58:47.937" v="884" actId="1035"/>
          <ac:spMkLst>
            <pc:docMk/>
            <pc:sldMk cId="106466816" sldId="259"/>
            <ac:spMk id="5" creationId="{3EE644F0-406D-4C87-9F30-98C4F68C6191}"/>
          </ac:spMkLst>
        </pc:spChg>
        <pc:spChg chg="add del">
          <ac:chgData name="Luděk Bláha" userId="42617b0c-9dcc-4722-9496-b1459645750d" providerId="ADAL" clId="{9660C06D-7DDD-459B-9A2C-87A8B4D7F8C6}" dt="2023-10-02T06:33:31.741" v="97" actId="22"/>
          <ac:spMkLst>
            <pc:docMk/>
            <pc:sldMk cId="106466816" sldId="259"/>
            <ac:spMk id="15" creationId="{A352A9A3-C551-A094-1E9A-26CE4BC49694}"/>
          </ac:spMkLst>
        </pc:spChg>
        <pc:spChg chg="add del mod">
          <ac:chgData name="Luděk Bláha" userId="42617b0c-9dcc-4722-9496-b1459645750d" providerId="ADAL" clId="{9660C06D-7DDD-459B-9A2C-87A8B4D7F8C6}" dt="2023-10-02T06:34:12.318" v="118" actId="478"/>
          <ac:spMkLst>
            <pc:docMk/>
            <pc:sldMk cId="106466816" sldId="259"/>
            <ac:spMk id="20" creationId="{72347B3D-5937-23ED-9DA8-E07F66455FF1}"/>
          </ac:spMkLst>
        </pc:spChg>
        <pc:grpChg chg="del">
          <ac:chgData name="Luděk Bláha" userId="42617b0c-9dcc-4722-9496-b1459645750d" providerId="ADAL" clId="{9660C06D-7DDD-459B-9A2C-87A8B4D7F8C6}" dt="2023-10-02T06:31:29.871" v="24" actId="478"/>
          <ac:grpSpMkLst>
            <pc:docMk/>
            <pc:sldMk cId="106466816" sldId="259"/>
            <ac:grpSpMk id="7" creationId="{9D783B14-1A56-5CD6-DA49-BD0237681C1E}"/>
          </ac:grpSpMkLst>
        </pc:grpChg>
        <pc:picChg chg="add del">
          <ac:chgData name="Luděk Bláha" userId="42617b0c-9dcc-4722-9496-b1459645750d" providerId="ADAL" clId="{9660C06D-7DDD-459B-9A2C-87A8B4D7F8C6}" dt="2023-10-02T06:32:34.579" v="44" actId="22"/>
          <ac:picMkLst>
            <pc:docMk/>
            <pc:sldMk cId="106466816" sldId="259"/>
            <ac:picMk id="9" creationId="{8553DD95-3903-1B33-6892-F6C548CC3C59}"/>
          </ac:picMkLst>
        </pc:picChg>
        <pc:picChg chg="add del">
          <ac:chgData name="Luděk Bláha" userId="42617b0c-9dcc-4722-9496-b1459645750d" providerId="ADAL" clId="{9660C06D-7DDD-459B-9A2C-87A8B4D7F8C6}" dt="2023-10-02T06:32:37.808" v="46" actId="22"/>
          <ac:picMkLst>
            <pc:docMk/>
            <pc:sldMk cId="106466816" sldId="259"/>
            <ac:picMk id="11" creationId="{89F9E3D4-AEC0-F238-40BF-8458D7A24474}"/>
          </ac:picMkLst>
        </pc:picChg>
        <pc:picChg chg="add mod">
          <ac:chgData name="Luděk Bláha" userId="42617b0c-9dcc-4722-9496-b1459645750d" providerId="ADAL" clId="{9660C06D-7DDD-459B-9A2C-87A8B4D7F8C6}" dt="2023-10-02T06:35:05.408" v="276" actId="1035"/>
          <ac:picMkLst>
            <pc:docMk/>
            <pc:sldMk cId="106466816" sldId="259"/>
            <ac:picMk id="13" creationId="{CFCB0B97-3706-905C-2065-74211B14D92F}"/>
          </ac:picMkLst>
        </pc:picChg>
        <pc:picChg chg="add del">
          <ac:chgData name="Luděk Bláha" userId="42617b0c-9dcc-4722-9496-b1459645750d" providerId="ADAL" clId="{9660C06D-7DDD-459B-9A2C-87A8B4D7F8C6}" dt="2023-10-02T06:33:37.533" v="99"/>
          <ac:picMkLst>
            <pc:docMk/>
            <pc:sldMk cId="106466816" sldId="259"/>
            <ac:picMk id="16" creationId="{5A04FC2A-7BA4-2168-C1B8-3385CFC9C53F}"/>
          </ac:picMkLst>
        </pc:picChg>
        <pc:picChg chg="add del">
          <ac:chgData name="Luděk Bláha" userId="42617b0c-9dcc-4722-9496-b1459645750d" providerId="ADAL" clId="{9660C06D-7DDD-459B-9A2C-87A8B4D7F8C6}" dt="2023-10-02T06:34:04.435" v="116" actId="21"/>
          <ac:picMkLst>
            <pc:docMk/>
            <pc:sldMk cId="106466816" sldId="259"/>
            <ac:picMk id="18" creationId="{1663D66D-7DF9-A69E-4778-F0F29779906D}"/>
          </ac:picMkLst>
        </pc:picChg>
        <pc:picChg chg="add mod modCrop">
          <ac:chgData name="Luděk Bláha" userId="42617b0c-9dcc-4722-9496-b1459645750d" providerId="ADAL" clId="{9660C06D-7DDD-459B-9A2C-87A8B4D7F8C6}" dt="2023-10-02T07:29:47.147" v="1509" actId="1035"/>
          <ac:picMkLst>
            <pc:docMk/>
            <pc:sldMk cId="106466816" sldId="259"/>
            <ac:picMk id="21" creationId="{61B02ADD-FE51-D341-093E-D7AD6439AD7C}"/>
          </ac:picMkLst>
        </pc:picChg>
      </pc:sldChg>
      <pc:sldChg chg="addSp delSp modSp mod modAnim modNotesTx">
        <pc:chgData name="Luděk Bláha" userId="42617b0c-9dcc-4722-9496-b1459645750d" providerId="ADAL" clId="{9660C06D-7DDD-459B-9A2C-87A8B4D7F8C6}" dt="2023-10-02T07:53:14.993" v="1663" actId="1035"/>
        <pc:sldMkLst>
          <pc:docMk/>
          <pc:sldMk cId="2383709679" sldId="260"/>
        </pc:sldMkLst>
        <pc:spChg chg="add del mod">
          <ac:chgData name="Luděk Bláha" userId="42617b0c-9dcc-4722-9496-b1459645750d" providerId="ADAL" clId="{9660C06D-7DDD-459B-9A2C-87A8B4D7F8C6}" dt="2023-10-02T07:28:30.506" v="1317" actId="478"/>
          <ac:spMkLst>
            <pc:docMk/>
            <pc:sldMk cId="2383709679" sldId="260"/>
            <ac:spMk id="3" creationId="{313AFC09-07FB-2A32-123B-EA8E94FBD8FE}"/>
          </ac:spMkLst>
        </pc:spChg>
        <pc:spChg chg="mod">
          <ac:chgData name="Luděk Bláha" userId="42617b0c-9dcc-4722-9496-b1459645750d" providerId="ADAL" clId="{9660C06D-7DDD-459B-9A2C-87A8B4D7F8C6}" dt="2023-10-02T07:53:09.501" v="1651" actId="1037"/>
          <ac:spMkLst>
            <pc:docMk/>
            <pc:sldMk cId="2383709679" sldId="260"/>
            <ac:spMk id="4" creationId="{C85D45CA-EED0-FD29-11CB-F3324CC73DAD}"/>
          </ac:spMkLst>
        </pc:spChg>
        <pc:spChg chg="del">
          <ac:chgData name="Luděk Bláha" userId="42617b0c-9dcc-4722-9496-b1459645750d" providerId="ADAL" clId="{9660C06D-7DDD-459B-9A2C-87A8B4D7F8C6}" dt="2023-10-02T07:28:27.235" v="1316" actId="478"/>
          <ac:spMkLst>
            <pc:docMk/>
            <pc:sldMk cId="2383709679" sldId="260"/>
            <ac:spMk id="5" creationId="{7A3858F5-4A84-2B9D-FAE4-6542E5CB05A1}"/>
          </ac:spMkLst>
        </pc:spChg>
        <pc:grpChg chg="del">
          <ac:chgData name="Luděk Bláha" userId="42617b0c-9dcc-4722-9496-b1459645750d" providerId="ADAL" clId="{9660C06D-7DDD-459B-9A2C-87A8B4D7F8C6}" dt="2023-10-02T07:28:27.235" v="1316" actId="478"/>
          <ac:grpSpMkLst>
            <pc:docMk/>
            <pc:sldMk cId="2383709679" sldId="260"/>
            <ac:grpSpMk id="12" creationId="{DD37D1D4-65DD-0EE8-BBE5-0AA73DCB50F1}"/>
          </ac:grpSpMkLst>
        </pc:grpChg>
        <pc:picChg chg="add del mod">
          <ac:chgData name="Luděk Bláha" userId="42617b0c-9dcc-4722-9496-b1459645750d" providerId="ADAL" clId="{9660C06D-7DDD-459B-9A2C-87A8B4D7F8C6}" dt="2023-10-02T07:52:55.498" v="1616" actId="21"/>
          <ac:picMkLst>
            <pc:docMk/>
            <pc:sldMk cId="2383709679" sldId="260"/>
            <ac:picMk id="3" creationId="{C28D2FD2-57B8-F3C7-B362-0963431DE1F5}"/>
          </ac:picMkLst>
        </pc:picChg>
        <pc:picChg chg="add mod">
          <ac:chgData name="Luděk Bláha" userId="42617b0c-9dcc-4722-9496-b1459645750d" providerId="ADAL" clId="{9660C06D-7DDD-459B-9A2C-87A8B4D7F8C6}" dt="2023-10-02T07:53:05.354" v="1642" actId="1036"/>
          <ac:picMkLst>
            <pc:docMk/>
            <pc:sldMk cId="2383709679" sldId="260"/>
            <ac:picMk id="5" creationId="{F1E2DF19-0B67-652B-F3EC-BFA0AC94970E}"/>
          </ac:picMkLst>
        </pc:picChg>
        <pc:picChg chg="add mod">
          <ac:chgData name="Luděk Bláha" userId="42617b0c-9dcc-4722-9496-b1459645750d" providerId="ADAL" clId="{9660C06D-7DDD-459B-9A2C-87A8B4D7F8C6}" dt="2023-10-02T07:53:14.993" v="1663" actId="1035"/>
          <ac:picMkLst>
            <pc:docMk/>
            <pc:sldMk cId="2383709679" sldId="260"/>
            <ac:picMk id="6" creationId="{C3B9BEDE-8733-EA9A-DED2-918806106722}"/>
          </ac:picMkLst>
        </pc:picChg>
        <pc:picChg chg="add del mod">
          <ac:chgData name="Luděk Bláha" userId="42617b0c-9dcc-4722-9496-b1459645750d" providerId="ADAL" clId="{9660C06D-7DDD-459B-9A2C-87A8B4D7F8C6}" dt="2023-10-02T07:52:08.850" v="1592" actId="478"/>
          <ac:picMkLst>
            <pc:docMk/>
            <pc:sldMk cId="2383709679" sldId="260"/>
            <ac:picMk id="7" creationId="{C1EF1022-3CAC-0C9F-B55D-F1C1DC2C092E}"/>
          </ac:picMkLst>
        </pc:picChg>
        <pc:picChg chg="mod">
          <ac:chgData name="Luděk Bláha" userId="42617b0c-9dcc-4722-9496-b1459645750d" providerId="ADAL" clId="{9660C06D-7DDD-459B-9A2C-87A8B4D7F8C6}" dt="2023-10-02T07:53:09.501" v="1651" actId="1037"/>
          <ac:picMkLst>
            <pc:docMk/>
            <pc:sldMk cId="2383709679" sldId="260"/>
            <ac:picMk id="11" creationId="{FE5E311F-1897-7498-166B-D3E448E7E99A}"/>
          </ac:picMkLst>
        </pc:picChg>
      </pc:sldChg>
      <pc:sldChg chg="delSp modSp mod delAnim modAnim">
        <pc:chgData name="Luděk Bláha" userId="42617b0c-9dcc-4722-9496-b1459645750d" providerId="ADAL" clId="{9660C06D-7DDD-459B-9A2C-87A8B4D7F8C6}" dt="2023-10-02T07:49:40.603" v="1544" actId="478"/>
        <pc:sldMkLst>
          <pc:docMk/>
          <pc:sldMk cId="902783614" sldId="261"/>
        </pc:sldMkLst>
        <pc:spChg chg="mod">
          <ac:chgData name="Luděk Bláha" userId="42617b0c-9dcc-4722-9496-b1459645750d" providerId="ADAL" clId="{9660C06D-7DDD-459B-9A2C-87A8B4D7F8C6}" dt="2023-10-02T06:39:56.953" v="507" actId="20577"/>
          <ac:spMkLst>
            <pc:docMk/>
            <pc:sldMk cId="902783614" sldId="261"/>
            <ac:spMk id="5" creationId="{9621D4B4-7D71-12C9-09F8-254B34FBB117}"/>
          </ac:spMkLst>
        </pc:spChg>
        <pc:spChg chg="del">
          <ac:chgData name="Luděk Bláha" userId="42617b0c-9dcc-4722-9496-b1459645750d" providerId="ADAL" clId="{9660C06D-7DDD-459B-9A2C-87A8B4D7F8C6}" dt="2023-10-02T07:49:40.603" v="1544" actId="478"/>
          <ac:spMkLst>
            <pc:docMk/>
            <pc:sldMk cId="902783614" sldId="261"/>
            <ac:spMk id="6" creationId="{33A1FE99-E8D6-CC9E-535B-F55034579CE5}"/>
          </ac:spMkLst>
        </pc:spChg>
        <pc:spChg chg="mod">
          <ac:chgData name="Luděk Bláha" userId="42617b0c-9dcc-4722-9496-b1459645750d" providerId="ADAL" clId="{9660C06D-7DDD-459B-9A2C-87A8B4D7F8C6}" dt="2023-10-02T07:14:08.769" v="1071" actId="13926"/>
          <ac:spMkLst>
            <pc:docMk/>
            <pc:sldMk cId="902783614" sldId="261"/>
            <ac:spMk id="20" creationId="{C91373F5-8ED2-19BF-466F-2FE1F0767064}"/>
          </ac:spMkLst>
        </pc:spChg>
        <pc:spChg chg="mod">
          <ac:chgData name="Luděk Bláha" userId="42617b0c-9dcc-4722-9496-b1459645750d" providerId="ADAL" clId="{9660C06D-7DDD-459B-9A2C-87A8B4D7F8C6}" dt="2023-10-02T07:14:04.990" v="1070" actId="13926"/>
          <ac:spMkLst>
            <pc:docMk/>
            <pc:sldMk cId="902783614" sldId="261"/>
            <ac:spMk id="25" creationId="{B5C9A13D-E46D-FEDD-CB3F-2957AD38946C}"/>
          </ac:spMkLst>
        </pc:spChg>
      </pc:sldChg>
      <pc:sldChg chg="addSp modSp mod modAnim">
        <pc:chgData name="Luděk Bláha" userId="42617b0c-9dcc-4722-9496-b1459645750d" providerId="ADAL" clId="{9660C06D-7DDD-459B-9A2C-87A8B4D7F8C6}" dt="2023-10-02T07:51:27.396" v="1587" actId="20577"/>
        <pc:sldMkLst>
          <pc:docMk/>
          <pc:sldMk cId="3522350606" sldId="263"/>
        </pc:sldMkLst>
        <pc:spChg chg="add mod">
          <ac:chgData name="Luděk Bláha" userId="42617b0c-9dcc-4722-9496-b1459645750d" providerId="ADAL" clId="{9660C06D-7DDD-459B-9A2C-87A8B4D7F8C6}" dt="2023-10-02T07:18:23.180" v="1131" actId="1038"/>
          <ac:spMkLst>
            <pc:docMk/>
            <pc:sldMk cId="3522350606" sldId="263"/>
            <ac:spMk id="6" creationId="{4563FEB4-6A90-D5BD-0C1A-71B7294AA6B1}"/>
          </ac:spMkLst>
        </pc:spChg>
        <pc:spChg chg="add mod">
          <ac:chgData name="Luděk Bláha" userId="42617b0c-9dcc-4722-9496-b1459645750d" providerId="ADAL" clId="{9660C06D-7DDD-459B-9A2C-87A8B4D7F8C6}" dt="2023-10-02T07:51:27.396" v="1587" actId="20577"/>
          <ac:spMkLst>
            <pc:docMk/>
            <pc:sldMk cId="3522350606" sldId="263"/>
            <ac:spMk id="12" creationId="{18E7463D-A3A1-3DB4-48A5-5DF132CAB218}"/>
          </ac:spMkLst>
        </pc:spChg>
        <pc:spChg chg="mod">
          <ac:chgData name="Luděk Bláha" userId="42617b0c-9dcc-4722-9496-b1459645750d" providerId="ADAL" clId="{9660C06D-7DDD-459B-9A2C-87A8B4D7F8C6}" dt="2023-10-02T06:55:57.479" v="872" actId="20577"/>
          <ac:spMkLst>
            <pc:docMk/>
            <pc:sldMk cId="3522350606" sldId="263"/>
            <ac:spMk id="13" creationId="{2F0F7676-88F3-56A8-C5BE-0C3E29FC393E}"/>
          </ac:spMkLst>
        </pc:spChg>
        <pc:spChg chg="add mod">
          <ac:chgData name="Luděk Bláha" userId="42617b0c-9dcc-4722-9496-b1459645750d" providerId="ADAL" clId="{9660C06D-7DDD-459B-9A2C-87A8B4D7F8C6}" dt="2023-10-02T07:02:24.589" v="1057" actId="1038"/>
          <ac:spMkLst>
            <pc:docMk/>
            <pc:sldMk cId="3522350606" sldId="263"/>
            <ac:spMk id="14" creationId="{B210D361-4221-6EEA-E604-C13C78A02AD2}"/>
          </ac:spMkLst>
        </pc:spChg>
        <pc:spChg chg="add mod">
          <ac:chgData name="Luděk Bláha" userId="42617b0c-9dcc-4722-9496-b1459645750d" providerId="ADAL" clId="{9660C06D-7DDD-459B-9A2C-87A8B4D7F8C6}" dt="2023-10-02T07:02:17.787" v="1045" actId="20577"/>
          <ac:spMkLst>
            <pc:docMk/>
            <pc:sldMk cId="3522350606" sldId="263"/>
            <ac:spMk id="16" creationId="{70C6771C-A245-6131-CE46-C244C0EE803A}"/>
          </ac:spMkLst>
        </pc:spChg>
        <pc:picChg chg="add mod">
          <ac:chgData name="Luděk Bláha" userId="42617b0c-9dcc-4722-9496-b1459645750d" providerId="ADAL" clId="{9660C06D-7DDD-459B-9A2C-87A8B4D7F8C6}" dt="2023-10-02T07:00:40.029" v="927" actId="1036"/>
          <ac:picMkLst>
            <pc:docMk/>
            <pc:sldMk cId="3522350606" sldId="263"/>
            <ac:picMk id="4" creationId="{4EC9A630-B703-B619-93FB-B243ECA1B630}"/>
          </ac:picMkLst>
        </pc:picChg>
      </pc:sldChg>
      <pc:sldChg chg="del">
        <pc:chgData name="Luděk Bláha" userId="42617b0c-9dcc-4722-9496-b1459645750d" providerId="ADAL" clId="{9660C06D-7DDD-459B-9A2C-87A8B4D7F8C6}" dt="2023-10-02T06:55:47.324" v="870" actId="47"/>
        <pc:sldMkLst>
          <pc:docMk/>
          <pc:sldMk cId="3987786734" sldId="266"/>
        </pc:sldMkLst>
      </pc:sldChg>
      <pc:sldChg chg="del">
        <pc:chgData name="Luděk Bláha" userId="42617b0c-9dcc-4722-9496-b1459645750d" providerId="ADAL" clId="{9660C06D-7DDD-459B-9A2C-87A8B4D7F8C6}" dt="2023-10-02T07:20:19.399" v="1135" actId="2696"/>
        <pc:sldMkLst>
          <pc:docMk/>
          <pc:sldMk cId="1626096621" sldId="334"/>
        </pc:sldMkLst>
      </pc:sldChg>
      <pc:sldChg chg="delSp modSp add mod">
        <pc:chgData name="Luděk Bláha" userId="42617b0c-9dcc-4722-9496-b1459645750d" providerId="ADAL" clId="{9660C06D-7DDD-459B-9A2C-87A8B4D7F8C6}" dt="2023-10-02T07:32:24.637" v="1540"/>
        <pc:sldMkLst>
          <pc:docMk/>
          <pc:sldMk cId="2040445659" sldId="334"/>
        </pc:sldMkLst>
        <pc:spChg chg="mod">
          <ac:chgData name="Luděk Bláha" userId="42617b0c-9dcc-4722-9496-b1459645750d" providerId="ADAL" clId="{9660C06D-7DDD-459B-9A2C-87A8B4D7F8C6}" dt="2023-10-02T07:24:35.185" v="1267" actId="21"/>
          <ac:spMkLst>
            <pc:docMk/>
            <pc:sldMk cId="2040445659" sldId="334"/>
            <ac:spMk id="3" creationId="{213BBCF7-924E-7964-C3A0-0FC73A458B9E}"/>
          </ac:spMkLst>
        </pc:spChg>
        <pc:spChg chg="mod">
          <ac:chgData name="Luděk Bláha" userId="42617b0c-9dcc-4722-9496-b1459645750d" providerId="ADAL" clId="{9660C06D-7DDD-459B-9A2C-87A8B4D7F8C6}" dt="2023-10-02T07:25:48.300" v="1296" actId="1036"/>
          <ac:spMkLst>
            <pc:docMk/>
            <pc:sldMk cId="2040445659" sldId="334"/>
            <ac:spMk id="5" creationId="{A3EC3F71-2CD5-A295-31EA-DD8DEF57ADEA}"/>
          </ac:spMkLst>
        </pc:spChg>
        <pc:spChg chg="mod">
          <ac:chgData name="Luděk Bláha" userId="42617b0c-9dcc-4722-9496-b1459645750d" providerId="ADAL" clId="{9660C06D-7DDD-459B-9A2C-87A8B4D7F8C6}" dt="2023-10-02T07:25:48.300" v="1296" actId="1036"/>
          <ac:spMkLst>
            <pc:docMk/>
            <pc:sldMk cId="2040445659" sldId="334"/>
            <ac:spMk id="6" creationId="{ADB1A862-01AA-D5C6-CD53-166F12A13033}"/>
          </ac:spMkLst>
        </pc:spChg>
        <pc:spChg chg="del mod">
          <ac:chgData name="Luděk Bláha" userId="42617b0c-9dcc-4722-9496-b1459645750d" providerId="ADAL" clId="{9660C06D-7DDD-459B-9A2C-87A8B4D7F8C6}" dt="2023-10-02T07:23:32.385" v="1250" actId="478"/>
          <ac:spMkLst>
            <pc:docMk/>
            <pc:sldMk cId="2040445659" sldId="334"/>
            <ac:spMk id="8" creationId="{FAF10E4A-D0BF-5DAE-5BBB-A8F606143795}"/>
          </ac:spMkLst>
        </pc:spChg>
        <pc:graphicFrameChg chg="mod modGraphic">
          <ac:chgData name="Luděk Bláha" userId="42617b0c-9dcc-4722-9496-b1459645750d" providerId="ADAL" clId="{9660C06D-7DDD-459B-9A2C-87A8B4D7F8C6}" dt="2023-10-02T07:32:24.637" v="1540"/>
          <ac:graphicFrameMkLst>
            <pc:docMk/>
            <pc:sldMk cId="2040445659" sldId="334"/>
            <ac:graphicFrameMk id="7" creationId="{3E6E121C-7AC8-28F3-5A3D-FBDCBC287B16}"/>
          </ac:graphicFrameMkLst>
        </pc:graphicFrameChg>
      </pc:sldChg>
      <pc:sldChg chg="del">
        <pc:chgData name="Luděk Bláha" userId="42617b0c-9dcc-4722-9496-b1459645750d" providerId="ADAL" clId="{9660C06D-7DDD-459B-9A2C-87A8B4D7F8C6}" dt="2023-10-02T06:56:16.969" v="873" actId="47"/>
        <pc:sldMkLst>
          <pc:docMk/>
          <pc:sldMk cId="719625282" sldId="371"/>
        </pc:sldMkLst>
      </pc:sldChg>
      <pc:sldChg chg="del">
        <pc:chgData name="Luděk Bláha" userId="42617b0c-9dcc-4722-9496-b1459645750d" providerId="ADAL" clId="{9660C06D-7DDD-459B-9A2C-87A8B4D7F8C6}" dt="2023-10-02T06:56:16.969" v="873" actId="47"/>
        <pc:sldMkLst>
          <pc:docMk/>
          <pc:sldMk cId="2270888257" sldId="762"/>
        </pc:sldMkLst>
      </pc:sldChg>
      <pc:sldChg chg="addSp delSp modSp mod">
        <pc:chgData name="Luděk Bláha" userId="42617b0c-9dcc-4722-9496-b1459645750d" providerId="ADAL" clId="{9660C06D-7DDD-459B-9A2C-87A8B4D7F8C6}" dt="2023-10-02T07:31:25.408" v="1538" actId="20577"/>
        <pc:sldMkLst>
          <pc:docMk/>
          <pc:sldMk cId="3227175191" sldId="838"/>
        </pc:sldMkLst>
        <pc:spChg chg="mod">
          <ac:chgData name="Luděk Bláha" userId="42617b0c-9dcc-4722-9496-b1459645750d" providerId="ADAL" clId="{9660C06D-7DDD-459B-9A2C-87A8B4D7F8C6}" dt="2023-10-02T07:27:48.585" v="1315" actId="6549"/>
          <ac:spMkLst>
            <pc:docMk/>
            <pc:sldMk cId="3227175191" sldId="838"/>
            <ac:spMk id="2" creationId="{32BFB239-AA13-7389-C1FD-BD3B37DD9714}"/>
          </ac:spMkLst>
        </pc:spChg>
        <pc:spChg chg="mod">
          <ac:chgData name="Luděk Bláha" userId="42617b0c-9dcc-4722-9496-b1459645750d" providerId="ADAL" clId="{9660C06D-7DDD-459B-9A2C-87A8B4D7F8C6}" dt="2023-10-02T06:45:09.812" v="598" actId="1035"/>
          <ac:spMkLst>
            <pc:docMk/>
            <pc:sldMk cId="3227175191" sldId="838"/>
            <ac:spMk id="8" creationId="{58CF2658-EC88-6F5A-B217-80028D2713EA}"/>
          </ac:spMkLst>
        </pc:spChg>
        <pc:spChg chg="mod">
          <ac:chgData name="Luděk Bláha" userId="42617b0c-9dcc-4722-9496-b1459645750d" providerId="ADAL" clId="{9660C06D-7DDD-459B-9A2C-87A8B4D7F8C6}" dt="2023-10-02T07:31:25.408" v="1538" actId="20577"/>
          <ac:spMkLst>
            <pc:docMk/>
            <pc:sldMk cId="3227175191" sldId="838"/>
            <ac:spMk id="9" creationId="{6B7B42BC-85BA-2F3E-5F82-56D47A5F250C}"/>
          </ac:spMkLst>
        </pc:spChg>
        <pc:spChg chg="add mod">
          <ac:chgData name="Luděk Bláha" userId="42617b0c-9dcc-4722-9496-b1459645750d" providerId="ADAL" clId="{9660C06D-7DDD-459B-9A2C-87A8B4D7F8C6}" dt="2023-10-02T07:26:55.408" v="1310" actId="122"/>
          <ac:spMkLst>
            <pc:docMk/>
            <pc:sldMk cId="3227175191" sldId="838"/>
            <ac:spMk id="26" creationId="{E985D3A0-E504-C803-4D99-6D36CF15916D}"/>
          </ac:spMkLst>
        </pc:spChg>
        <pc:grpChg chg="del mod">
          <ac:chgData name="Luděk Bláha" userId="42617b0c-9dcc-4722-9496-b1459645750d" providerId="ADAL" clId="{9660C06D-7DDD-459B-9A2C-87A8B4D7F8C6}" dt="2023-10-02T06:36:32.922" v="342" actId="478"/>
          <ac:grpSpMkLst>
            <pc:docMk/>
            <pc:sldMk cId="3227175191" sldId="838"/>
            <ac:grpSpMk id="10" creationId="{4277583C-3BFD-6A74-BA02-ABE4EB42E7ED}"/>
          </ac:grpSpMkLst>
        </pc:grpChg>
        <pc:picChg chg="del">
          <ac:chgData name="Luděk Bláha" userId="42617b0c-9dcc-4722-9496-b1459645750d" providerId="ADAL" clId="{9660C06D-7DDD-459B-9A2C-87A8B4D7F8C6}" dt="2023-10-02T06:36:32.922" v="342" actId="478"/>
          <ac:picMkLst>
            <pc:docMk/>
            <pc:sldMk cId="3227175191" sldId="838"/>
            <ac:picMk id="11" creationId="{025FBAF9-FBA3-7A42-7ED6-CBD9C703A740}"/>
          </ac:picMkLst>
        </pc:picChg>
        <pc:picChg chg="del mod">
          <ac:chgData name="Luděk Bláha" userId="42617b0c-9dcc-4722-9496-b1459645750d" providerId="ADAL" clId="{9660C06D-7DDD-459B-9A2C-87A8B4D7F8C6}" dt="2023-10-02T06:36:34.737" v="343" actId="478"/>
          <ac:picMkLst>
            <pc:docMk/>
            <pc:sldMk cId="3227175191" sldId="838"/>
            <ac:picMk id="12" creationId="{02C5F837-6210-8FDD-8237-AC9F56C2AD83}"/>
          </ac:picMkLst>
        </pc:picChg>
        <pc:picChg chg="add del mod">
          <ac:chgData name="Luděk Bláha" userId="42617b0c-9dcc-4722-9496-b1459645750d" providerId="ADAL" clId="{9660C06D-7DDD-459B-9A2C-87A8B4D7F8C6}" dt="2023-10-02T06:37:09.986" v="346" actId="478"/>
          <ac:picMkLst>
            <pc:docMk/>
            <pc:sldMk cId="3227175191" sldId="838"/>
            <ac:picMk id="13" creationId="{3C9479C8-55A9-9F69-ADF8-F10E02166515}"/>
          </ac:picMkLst>
        </pc:picChg>
        <pc:picChg chg="add del mod modCrop">
          <ac:chgData name="Luděk Bláha" userId="42617b0c-9dcc-4722-9496-b1459645750d" providerId="ADAL" clId="{9660C06D-7DDD-459B-9A2C-87A8B4D7F8C6}" dt="2023-10-02T06:44:16.908" v="544" actId="478"/>
          <ac:picMkLst>
            <pc:docMk/>
            <pc:sldMk cId="3227175191" sldId="838"/>
            <ac:picMk id="25" creationId="{11996FAF-A2EC-34B5-7742-FFF9FC55EF60}"/>
          </ac:picMkLst>
        </pc:picChg>
        <pc:picChg chg="add mod">
          <ac:chgData name="Luděk Bláha" userId="42617b0c-9dcc-4722-9496-b1459645750d" providerId="ADAL" clId="{9660C06D-7DDD-459B-9A2C-87A8B4D7F8C6}" dt="2023-10-02T06:44:39.941" v="551" actId="1076"/>
          <ac:picMkLst>
            <pc:docMk/>
            <pc:sldMk cId="3227175191" sldId="838"/>
            <ac:picMk id="2050" creationId="{E09CCE67-3063-D702-11F5-33BB2925C454}"/>
          </ac:picMkLst>
        </pc:picChg>
        <pc:cxnChg chg="mod">
          <ac:chgData name="Luděk Bláha" userId="42617b0c-9dcc-4722-9496-b1459645750d" providerId="ADAL" clId="{9660C06D-7DDD-459B-9A2C-87A8B4D7F8C6}" dt="2023-10-02T06:45:09.812" v="598" actId="1035"/>
          <ac:cxnSpMkLst>
            <pc:docMk/>
            <pc:sldMk cId="3227175191" sldId="838"/>
            <ac:cxnSpMk id="24" creationId="{B2E7BDAD-AC61-23C6-6A5B-A94D44A916EB}"/>
          </ac:cxnSpMkLst>
        </pc:cxnChg>
      </pc:sldChg>
      <pc:sldChg chg="addSp delSp modSp mod delAnim">
        <pc:chgData name="Luděk Bláha" userId="42617b0c-9dcc-4722-9496-b1459645750d" providerId="ADAL" clId="{9660C06D-7DDD-459B-9A2C-87A8B4D7F8C6}" dt="2023-10-02T07:17:44.974" v="1075"/>
        <pc:sldMkLst>
          <pc:docMk/>
          <pc:sldMk cId="3101364257" sldId="839"/>
        </pc:sldMkLst>
        <pc:spChg chg="mod">
          <ac:chgData name="Luděk Bláha" userId="42617b0c-9dcc-4722-9496-b1459645750d" providerId="ADAL" clId="{9660C06D-7DDD-459B-9A2C-87A8B4D7F8C6}" dt="2023-10-02T06:47:10.865" v="662" actId="1037"/>
          <ac:spMkLst>
            <pc:docMk/>
            <pc:sldMk cId="3101364257" sldId="839"/>
            <ac:spMk id="5" creationId="{6FA2FBCE-968A-CC31-29D7-2B1C1E2947FC}"/>
          </ac:spMkLst>
        </pc:spChg>
        <pc:spChg chg="mod">
          <ac:chgData name="Luděk Bláha" userId="42617b0c-9dcc-4722-9496-b1459645750d" providerId="ADAL" clId="{9660C06D-7DDD-459B-9A2C-87A8B4D7F8C6}" dt="2023-10-02T06:55:04.761" v="867" actId="1036"/>
          <ac:spMkLst>
            <pc:docMk/>
            <pc:sldMk cId="3101364257" sldId="839"/>
            <ac:spMk id="11" creationId="{A4064EC2-76FE-2CF1-A7FE-C66CEAC0ED45}"/>
          </ac:spMkLst>
        </pc:spChg>
        <pc:picChg chg="add del mod">
          <ac:chgData name="Luděk Bláha" userId="42617b0c-9dcc-4722-9496-b1459645750d" providerId="ADAL" clId="{9660C06D-7DDD-459B-9A2C-87A8B4D7F8C6}" dt="2023-10-02T07:17:38.932" v="1072" actId="478"/>
          <ac:picMkLst>
            <pc:docMk/>
            <pc:sldMk cId="3101364257" sldId="839"/>
            <ac:picMk id="3" creationId="{C9AF4F2C-777A-7F06-748D-F2E21518CB85}"/>
          </ac:picMkLst>
        </pc:picChg>
        <pc:picChg chg="add del mod">
          <ac:chgData name="Luděk Bláha" userId="42617b0c-9dcc-4722-9496-b1459645750d" providerId="ADAL" clId="{9660C06D-7DDD-459B-9A2C-87A8B4D7F8C6}" dt="2023-10-02T06:54:50.745" v="817" actId="478"/>
          <ac:picMkLst>
            <pc:docMk/>
            <pc:sldMk cId="3101364257" sldId="839"/>
            <ac:picMk id="6" creationId="{881873A2-B03E-32CF-2774-0847B8945090}"/>
          </ac:picMkLst>
        </pc:picChg>
        <pc:picChg chg="del">
          <ac:chgData name="Luděk Bláha" userId="42617b0c-9dcc-4722-9496-b1459645750d" providerId="ADAL" clId="{9660C06D-7DDD-459B-9A2C-87A8B4D7F8C6}" dt="2023-10-02T06:46:46.691" v="621" actId="478"/>
          <ac:picMkLst>
            <pc:docMk/>
            <pc:sldMk cId="3101364257" sldId="839"/>
            <ac:picMk id="8" creationId="{228B1A0F-C7D1-EDA5-B267-00C1D55FBB11}"/>
          </ac:picMkLst>
        </pc:picChg>
        <pc:picChg chg="del">
          <ac:chgData name="Luděk Bláha" userId="42617b0c-9dcc-4722-9496-b1459645750d" providerId="ADAL" clId="{9660C06D-7DDD-459B-9A2C-87A8B4D7F8C6}" dt="2023-10-02T06:46:25.421" v="620" actId="478"/>
          <ac:picMkLst>
            <pc:docMk/>
            <pc:sldMk cId="3101364257" sldId="839"/>
            <ac:picMk id="10" creationId="{D82B1EFF-4214-1083-6A32-8088990D2D42}"/>
          </ac:picMkLst>
        </pc:picChg>
        <pc:picChg chg="add del mod">
          <ac:chgData name="Luděk Bláha" userId="42617b0c-9dcc-4722-9496-b1459645750d" providerId="ADAL" clId="{9660C06D-7DDD-459B-9A2C-87A8B4D7F8C6}" dt="2023-10-02T06:50:52.615" v="793" actId="21"/>
          <ac:picMkLst>
            <pc:docMk/>
            <pc:sldMk cId="3101364257" sldId="839"/>
            <ac:picMk id="12" creationId="{002D8025-A96A-4518-7B86-5AC2CFBE6C9E}"/>
          </ac:picMkLst>
        </pc:picChg>
        <pc:picChg chg="del">
          <ac:chgData name="Luděk Bláha" userId="42617b0c-9dcc-4722-9496-b1459645750d" providerId="ADAL" clId="{9660C06D-7DDD-459B-9A2C-87A8B4D7F8C6}" dt="2023-10-02T06:47:12.977" v="663" actId="478"/>
          <ac:picMkLst>
            <pc:docMk/>
            <pc:sldMk cId="3101364257" sldId="839"/>
            <ac:picMk id="13" creationId="{EE779D2B-621E-D739-B8BB-0B8FD453EEBB}"/>
          </ac:picMkLst>
        </pc:picChg>
        <pc:picChg chg="add del mod">
          <ac:chgData name="Luděk Bláha" userId="42617b0c-9dcc-4722-9496-b1459645750d" providerId="ADAL" clId="{9660C06D-7DDD-459B-9A2C-87A8B4D7F8C6}" dt="2023-10-02T06:50:52.615" v="793" actId="21"/>
          <ac:picMkLst>
            <pc:docMk/>
            <pc:sldMk cId="3101364257" sldId="839"/>
            <ac:picMk id="15" creationId="{1CD6BF29-6A4C-2C9B-05F2-05C35528AD10}"/>
          </ac:picMkLst>
        </pc:picChg>
        <pc:picChg chg="add del mod">
          <ac:chgData name="Luděk Bláha" userId="42617b0c-9dcc-4722-9496-b1459645750d" providerId="ADAL" clId="{9660C06D-7DDD-459B-9A2C-87A8B4D7F8C6}" dt="2023-10-02T06:50:52.615" v="793" actId="21"/>
          <ac:picMkLst>
            <pc:docMk/>
            <pc:sldMk cId="3101364257" sldId="839"/>
            <ac:picMk id="17" creationId="{B1ACE60B-093C-EA1F-97C4-B724EA4D5C36}"/>
          </ac:picMkLst>
        </pc:picChg>
        <pc:picChg chg="add del mod">
          <ac:chgData name="Luděk Bláha" userId="42617b0c-9dcc-4722-9496-b1459645750d" providerId="ADAL" clId="{9660C06D-7DDD-459B-9A2C-87A8B4D7F8C6}" dt="2023-10-02T06:54:50.745" v="817" actId="478"/>
          <ac:picMkLst>
            <pc:docMk/>
            <pc:sldMk cId="3101364257" sldId="839"/>
            <ac:picMk id="18" creationId="{6A8CF7C6-84A1-C88B-DA1F-6BF6B3A7D6D8}"/>
          </ac:picMkLst>
        </pc:picChg>
        <pc:picChg chg="add mod">
          <ac:chgData name="Luděk Bláha" userId="42617b0c-9dcc-4722-9496-b1459645750d" providerId="ADAL" clId="{9660C06D-7DDD-459B-9A2C-87A8B4D7F8C6}" dt="2023-10-02T06:54:58.815" v="855" actId="1036"/>
          <ac:picMkLst>
            <pc:docMk/>
            <pc:sldMk cId="3101364257" sldId="839"/>
            <ac:picMk id="20" creationId="{DC4672B5-02BB-86F5-90DB-B699368BD01F}"/>
          </ac:picMkLst>
        </pc:picChg>
        <pc:picChg chg="add del">
          <ac:chgData name="Luděk Bláha" userId="42617b0c-9dcc-4722-9496-b1459645750d" providerId="ADAL" clId="{9660C06D-7DDD-459B-9A2C-87A8B4D7F8C6}" dt="2023-10-02T07:17:40.737" v="1074" actId="22"/>
          <ac:picMkLst>
            <pc:docMk/>
            <pc:sldMk cId="3101364257" sldId="839"/>
            <ac:picMk id="22" creationId="{60CC525E-2181-4CE1-143E-99CBB5C4F2E5}"/>
          </ac:picMkLst>
        </pc:picChg>
        <pc:picChg chg="add mod">
          <ac:chgData name="Luděk Bláha" userId="42617b0c-9dcc-4722-9496-b1459645750d" providerId="ADAL" clId="{9660C06D-7DDD-459B-9A2C-87A8B4D7F8C6}" dt="2023-10-02T07:17:44.974" v="1075"/>
          <ac:picMkLst>
            <pc:docMk/>
            <pc:sldMk cId="3101364257" sldId="839"/>
            <ac:picMk id="23" creationId="{734BCDDF-41FA-73DB-16A7-B11F835B9419}"/>
          </ac:picMkLst>
        </pc:picChg>
      </pc:sldChg>
      <pc:sldChg chg="modSp mod">
        <pc:chgData name="Luděk Bláha" userId="42617b0c-9dcc-4722-9496-b1459645750d" providerId="ADAL" clId="{9660C06D-7DDD-459B-9A2C-87A8B4D7F8C6}" dt="2023-10-02T07:31:12.066" v="1536" actId="21"/>
        <pc:sldMkLst>
          <pc:docMk/>
          <pc:sldMk cId="1543772027" sldId="841"/>
        </pc:sldMkLst>
        <pc:spChg chg="mod">
          <ac:chgData name="Luděk Bláha" userId="42617b0c-9dcc-4722-9496-b1459645750d" providerId="ADAL" clId="{9660C06D-7DDD-459B-9A2C-87A8B4D7F8C6}" dt="2023-10-02T07:31:12.066" v="1536" actId="21"/>
          <ac:spMkLst>
            <pc:docMk/>
            <pc:sldMk cId="1543772027" sldId="841"/>
            <ac:spMk id="3" creationId="{269E9561-025F-7D2F-C3A6-4753EC93CEA3}"/>
          </ac:spMkLst>
        </pc:spChg>
      </pc:sldChg>
      <pc:sldChg chg="del">
        <pc:chgData name="Luděk Bláha" userId="42617b0c-9dcc-4722-9496-b1459645750d" providerId="ADAL" clId="{9660C06D-7DDD-459B-9A2C-87A8B4D7F8C6}" dt="2023-10-02T06:56:16.969" v="873" actId="47"/>
        <pc:sldMkLst>
          <pc:docMk/>
          <pc:sldMk cId="2975340527" sldId="844"/>
        </pc:sldMkLst>
      </pc:sldChg>
      <pc:sldChg chg="addSp delSp modSp add mod delAnim modAnim">
        <pc:chgData name="Luděk Bláha" userId="42617b0c-9dcc-4722-9496-b1459645750d" providerId="ADAL" clId="{9660C06D-7DDD-459B-9A2C-87A8B4D7F8C6}" dt="2023-10-02T07:51:04.064" v="1584" actId="1037"/>
        <pc:sldMkLst>
          <pc:docMk/>
          <pc:sldMk cId="3155521253" sldId="845"/>
        </pc:sldMkLst>
        <pc:spChg chg="add mod">
          <ac:chgData name="Luděk Bláha" userId="42617b0c-9dcc-4722-9496-b1459645750d" providerId="ADAL" clId="{9660C06D-7DDD-459B-9A2C-87A8B4D7F8C6}" dt="2023-10-02T06:55:14.966" v="869"/>
          <ac:spMkLst>
            <pc:docMk/>
            <pc:sldMk cId="3155521253" sldId="845"/>
            <ac:spMk id="2" creationId="{D6D224CB-7054-BB3B-3C62-CEAB32B8BA1A}"/>
          </ac:spMkLst>
        </pc:spChg>
        <pc:spChg chg="add mod">
          <ac:chgData name="Luděk Bláha" userId="42617b0c-9dcc-4722-9496-b1459645750d" providerId="ADAL" clId="{9660C06D-7DDD-459B-9A2C-87A8B4D7F8C6}" dt="2023-10-02T07:50:20.321" v="1555" actId="1038"/>
          <ac:spMkLst>
            <pc:docMk/>
            <pc:sldMk cId="3155521253" sldId="845"/>
            <ac:spMk id="4" creationId="{DC367CF4-B4D2-209E-9BC8-12B2EB6AD3EF}"/>
          </ac:spMkLst>
        </pc:spChg>
        <pc:spChg chg="add mod">
          <ac:chgData name="Luděk Bláha" userId="42617b0c-9dcc-4722-9496-b1459645750d" providerId="ADAL" clId="{9660C06D-7DDD-459B-9A2C-87A8B4D7F8C6}" dt="2023-10-02T07:51:04.064" v="1584" actId="1037"/>
          <ac:spMkLst>
            <pc:docMk/>
            <pc:sldMk cId="3155521253" sldId="845"/>
            <ac:spMk id="7" creationId="{7BD0695F-D9C2-EE78-907F-732689E781AC}"/>
          </ac:spMkLst>
        </pc:spChg>
        <pc:spChg chg="del">
          <ac:chgData name="Luděk Bláha" userId="42617b0c-9dcc-4722-9496-b1459645750d" providerId="ADAL" clId="{9660C06D-7DDD-459B-9A2C-87A8B4D7F8C6}" dt="2023-10-02T06:55:14.530" v="868" actId="478"/>
          <ac:spMkLst>
            <pc:docMk/>
            <pc:sldMk cId="3155521253" sldId="845"/>
            <ac:spMk id="11" creationId="{A4064EC2-76FE-2CF1-A7FE-C66CEAC0ED45}"/>
          </ac:spMkLst>
        </pc:spChg>
      </pc:sldChg>
      <pc:sldMasterChg chg="delSldLayout">
        <pc:chgData name="Luděk Bláha" userId="42617b0c-9dcc-4722-9496-b1459645750d" providerId="ADAL" clId="{9660C06D-7DDD-459B-9A2C-87A8B4D7F8C6}" dt="2023-10-02T07:20:19.399" v="1135" actId="2696"/>
        <pc:sldMasterMkLst>
          <pc:docMk/>
          <pc:sldMasterMk cId="0" sldId="2147483657"/>
        </pc:sldMasterMkLst>
        <pc:sldLayoutChg chg="del">
          <pc:chgData name="Luděk Bláha" userId="42617b0c-9dcc-4722-9496-b1459645750d" providerId="ADAL" clId="{9660C06D-7DDD-459B-9A2C-87A8B4D7F8C6}" dt="2023-10-02T07:20:19.399" v="1135" actId="2696"/>
          <pc:sldLayoutMkLst>
            <pc:docMk/>
            <pc:sldMasterMk cId="0" sldId="2147483657"/>
            <pc:sldLayoutMk cId="2429238362" sldId="2147483700"/>
          </pc:sldLayoutMkLst>
        </pc:sldLayoutChg>
      </pc:sldMasterChg>
    </pc:docChg>
  </pc:docChgLst>
  <pc:docChgLst>
    <pc:chgData name="Luděk Bláha" userId="42617b0c-9dcc-4722-9496-b1459645750d" providerId="ADAL" clId="{A13AC36D-68BE-4C77-8296-C971C12EB156}"/>
    <pc:docChg chg="undo custSel addSld delSld modSld">
      <pc:chgData name="Luděk Bláha" userId="42617b0c-9dcc-4722-9496-b1459645750d" providerId="ADAL" clId="{A13AC36D-68BE-4C77-8296-C971C12EB156}" dt="2022-09-02T10:26:33.584" v="4205" actId="20577"/>
      <pc:docMkLst>
        <pc:docMk/>
      </pc:docMkLst>
      <pc:sldChg chg="add del">
        <pc:chgData name="Luděk Bláha" userId="42617b0c-9dcc-4722-9496-b1459645750d" providerId="ADAL" clId="{A13AC36D-68BE-4C77-8296-C971C12EB156}" dt="2022-08-31T11:56:30.535" v="5" actId="47"/>
        <pc:sldMkLst>
          <pc:docMk/>
          <pc:sldMk cId="1754013843" sldId="256"/>
        </pc:sldMkLst>
      </pc:sldChg>
      <pc:sldChg chg="addSp delSp modSp add mod modAnim modNotesTx">
        <pc:chgData name="Luděk Bláha" userId="42617b0c-9dcc-4722-9496-b1459645750d" providerId="ADAL" clId="{A13AC36D-68BE-4C77-8296-C971C12EB156}" dt="2022-08-31T16:08:57.847" v="4184"/>
        <pc:sldMkLst>
          <pc:docMk/>
          <pc:sldMk cId="2858111463" sldId="257"/>
        </pc:sldMkLst>
        <pc:spChg chg="mod">
          <ac:chgData name="Luděk Bláha" userId="42617b0c-9dcc-4722-9496-b1459645750d" providerId="ADAL" clId="{A13AC36D-68BE-4C77-8296-C971C12EB156}" dt="2022-08-31T12:16:34.175" v="644" actId="1038"/>
          <ac:spMkLst>
            <pc:docMk/>
            <pc:sldMk cId="2858111463" sldId="257"/>
            <ac:spMk id="2" creationId="{32BFB239-AA13-7389-C1FD-BD3B37DD9714}"/>
          </ac:spMkLst>
        </pc:spChg>
        <pc:spChg chg="del mod">
          <ac:chgData name="Luděk Bláha" userId="42617b0c-9dcc-4722-9496-b1459645750d" providerId="ADAL" clId="{A13AC36D-68BE-4C77-8296-C971C12EB156}" dt="2022-08-31T12:01:08.914" v="377" actId="478"/>
          <ac:spMkLst>
            <pc:docMk/>
            <pc:sldMk cId="2858111463" sldId="257"/>
            <ac:spMk id="3" creationId="{269E9561-025F-7D2F-C3A6-4753EC93CEA3}"/>
          </ac:spMkLst>
        </pc:spChg>
        <pc:spChg chg="add del mod">
          <ac:chgData name="Luděk Bláha" userId="42617b0c-9dcc-4722-9496-b1459645750d" providerId="ADAL" clId="{A13AC36D-68BE-4C77-8296-C971C12EB156}" dt="2022-08-31T12:01:10.810" v="378" actId="478"/>
          <ac:spMkLst>
            <pc:docMk/>
            <pc:sldMk cId="2858111463" sldId="257"/>
            <ac:spMk id="5" creationId="{3FE8AD59-1959-2853-34B7-9829CFB98053}"/>
          </ac:spMkLst>
        </pc:spChg>
        <pc:spChg chg="add del">
          <ac:chgData name="Luděk Bláha" userId="42617b0c-9dcc-4722-9496-b1459645750d" providerId="ADAL" clId="{A13AC36D-68BE-4C77-8296-C971C12EB156}" dt="2022-08-31T12:11:13.503" v="406"/>
          <ac:spMkLst>
            <pc:docMk/>
            <pc:sldMk cId="2858111463" sldId="257"/>
            <ac:spMk id="6" creationId="{B6674D49-DC98-ED52-88D0-234CBF42ECB2}"/>
          </ac:spMkLst>
        </pc:spChg>
        <pc:spChg chg="add del">
          <ac:chgData name="Luděk Bláha" userId="42617b0c-9dcc-4722-9496-b1459645750d" providerId="ADAL" clId="{A13AC36D-68BE-4C77-8296-C971C12EB156}" dt="2022-08-31T12:14:54.213" v="503" actId="22"/>
          <ac:spMkLst>
            <pc:docMk/>
            <pc:sldMk cId="2858111463" sldId="257"/>
            <ac:spMk id="9" creationId="{C06CC84F-7A54-51F7-D59D-576EDD58F365}"/>
          </ac:spMkLst>
        </pc:spChg>
        <pc:spChg chg="add mod">
          <ac:chgData name="Luděk Bláha" userId="42617b0c-9dcc-4722-9496-b1459645750d" providerId="ADAL" clId="{A13AC36D-68BE-4C77-8296-C971C12EB156}" dt="2022-08-31T12:19:34.311" v="738" actId="207"/>
          <ac:spMkLst>
            <pc:docMk/>
            <pc:sldMk cId="2858111463" sldId="257"/>
            <ac:spMk id="12" creationId="{8EE8C11C-BB68-C988-DDBD-EA332545A153}"/>
          </ac:spMkLst>
        </pc:spChg>
        <pc:spChg chg="add mod">
          <ac:chgData name="Luděk Bláha" userId="42617b0c-9dcc-4722-9496-b1459645750d" providerId="ADAL" clId="{A13AC36D-68BE-4C77-8296-C971C12EB156}" dt="2022-08-31T12:19:58.321" v="784" actId="1037"/>
          <ac:spMkLst>
            <pc:docMk/>
            <pc:sldMk cId="2858111463" sldId="257"/>
            <ac:spMk id="13" creationId="{48741176-F873-5BE7-F597-E186977EA0CF}"/>
          </ac:spMkLst>
        </pc:spChg>
        <pc:spChg chg="add mod">
          <ac:chgData name="Luděk Bláha" userId="42617b0c-9dcc-4722-9496-b1459645750d" providerId="ADAL" clId="{A13AC36D-68BE-4C77-8296-C971C12EB156}" dt="2022-08-31T12:20:22.544" v="823" actId="1037"/>
          <ac:spMkLst>
            <pc:docMk/>
            <pc:sldMk cId="2858111463" sldId="257"/>
            <ac:spMk id="14" creationId="{539E4857-FBC6-FE17-65A5-CFBE19C14414}"/>
          </ac:spMkLst>
        </pc:spChg>
        <pc:picChg chg="add del mod modCrop">
          <ac:chgData name="Luděk Bláha" userId="42617b0c-9dcc-4722-9496-b1459645750d" providerId="ADAL" clId="{A13AC36D-68BE-4C77-8296-C971C12EB156}" dt="2022-08-31T12:14:46.159" v="499" actId="478"/>
          <ac:picMkLst>
            <pc:docMk/>
            <pc:sldMk cId="2858111463" sldId="257"/>
            <ac:picMk id="7" creationId="{ABC8D0DB-F431-F779-3C24-F2DA2CE355BD}"/>
          </ac:picMkLst>
        </pc:picChg>
        <pc:picChg chg="add mod ord">
          <ac:chgData name="Luděk Bláha" userId="42617b0c-9dcc-4722-9496-b1459645750d" providerId="ADAL" clId="{A13AC36D-68BE-4C77-8296-C971C12EB156}" dt="2022-08-31T12:19:05.262" v="698" actId="1038"/>
          <ac:picMkLst>
            <pc:docMk/>
            <pc:sldMk cId="2858111463" sldId="257"/>
            <ac:picMk id="10" creationId="{8F9CD3A6-614B-2BB9-DD21-805C5819420B}"/>
          </ac:picMkLst>
        </pc:picChg>
        <pc:picChg chg="add mod">
          <ac:chgData name="Luděk Bláha" userId="42617b0c-9dcc-4722-9496-b1459645750d" providerId="ADAL" clId="{A13AC36D-68BE-4C77-8296-C971C12EB156}" dt="2022-08-31T12:20:25.289" v="832" actId="1035"/>
          <ac:picMkLst>
            <pc:docMk/>
            <pc:sldMk cId="2858111463" sldId="257"/>
            <ac:picMk id="2050" creationId="{6144CC82-01DB-82B8-BA33-4090EC501097}"/>
          </ac:picMkLst>
        </pc:picChg>
        <pc:picChg chg="add mod">
          <ac:chgData name="Luděk Bláha" userId="42617b0c-9dcc-4722-9496-b1459645750d" providerId="ADAL" clId="{A13AC36D-68BE-4C77-8296-C971C12EB156}" dt="2022-08-31T12:23:08.745" v="907" actId="1038"/>
          <ac:picMkLst>
            <pc:docMk/>
            <pc:sldMk cId="2858111463" sldId="257"/>
            <ac:picMk id="2054" creationId="{095DB603-6EB0-F7E4-9F1E-A8979F962A35}"/>
          </ac:picMkLst>
        </pc:picChg>
        <pc:picChg chg="add mod">
          <ac:chgData name="Luděk Bláha" userId="42617b0c-9dcc-4722-9496-b1459645750d" providerId="ADAL" clId="{A13AC36D-68BE-4C77-8296-C971C12EB156}" dt="2022-08-31T12:23:06.520" v="905" actId="1038"/>
          <ac:picMkLst>
            <pc:docMk/>
            <pc:sldMk cId="2858111463" sldId="257"/>
            <ac:picMk id="2056" creationId="{4D308F19-30C1-BFE4-C2DD-C0AABC613632}"/>
          </ac:picMkLst>
        </pc:picChg>
        <pc:cxnChg chg="add mod">
          <ac:chgData name="Luděk Bláha" userId="42617b0c-9dcc-4722-9496-b1459645750d" providerId="ADAL" clId="{A13AC36D-68BE-4C77-8296-C971C12EB156}" dt="2022-08-31T12:20:42.027" v="841" actId="1036"/>
          <ac:cxnSpMkLst>
            <pc:docMk/>
            <pc:sldMk cId="2858111463" sldId="257"/>
            <ac:cxnSpMk id="16" creationId="{622ECF01-AF4E-EC31-7B83-AA5B0BCF4882}"/>
          </ac:cxnSpMkLst>
        </pc:cxnChg>
      </pc:sldChg>
      <pc:sldChg chg="addSp delSp modSp add mod">
        <pc:chgData name="Luděk Bláha" userId="42617b0c-9dcc-4722-9496-b1459645750d" providerId="ADAL" clId="{A13AC36D-68BE-4C77-8296-C971C12EB156}" dt="2022-08-31T12:37:43.050" v="1614" actId="6549"/>
        <pc:sldMkLst>
          <pc:docMk/>
          <pc:sldMk cId="3639920717" sldId="258"/>
        </pc:sldMkLst>
        <pc:spChg chg="mod">
          <ac:chgData name="Luděk Bláha" userId="42617b0c-9dcc-4722-9496-b1459645750d" providerId="ADAL" clId="{A13AC36D-68BE-4C77-8296-C971C12EB156}" dt="2022-08-31T12:27:24.668" v="1117" actId="207"/>
          <ac:spMkLst>
            <pc:docMk/>
            <pc:sldMk cId="3639920717" sldId="258"/>
            <ac:spMk id="2" creationId="{32BFB239-AA13-7389-C1FD-BD3B37DD9714}"/>
          </ac:spMkLst>
        </pc:spChg>
        <pc:spChg chg="mod">
          <ac:chgData name="Luděk Bláha" userId="42617b0c-9dcc-4722-9496-b1459645750d" providerId="ADAL" clId="{A13AC36D-68BE-4C77-8296-C971C12EB156}" dt="2022-08-31T12:37:43.050" v="1614" actId="6549"/>
          <ac:spMkLst>
            <pc:docMk/>
            <pc:sldMk cId="3639920717" sldId="258"/>
            <ac:spMk id="3" creationId="{269E9561-025F-7D2F-C3A6-4753EC93CEA3}"/>
          </ac:spMkLst>
        </pc:spChg>
        <pc:spChg chg="add del">
          <ac:chgData name="Luděk Bláha" userId="42617b0c-9dcc-4722-9496-b1459645750d" providerId="ADAL" clId="{A13AC36D-68BE-4C77-8296-C971C12EB156}" dt="2022-08-31T12:24:31.891" v="996" actId="22"/>
          <ac:spMkLst>
            <pc:docMk/>
            <pc:sldMk cId="3639920717" sldId="258"/>
            <ac:spMk id="5" creationId="{3629BC9D-57E7-9416-F6FD-F453CFA80191}"/>
          </ac:spMkLst>
        </pc:spChg>
        <pc:spChg chg="add mod">
          <ac:chgData name="Luděk Bláha" userId="42617b0c-9dcc-4722-9496-b1459645750d" providerId="ADAL" clId="{A13AC36D-68BE-4C77-8296-C971C12EB156}" dt="2022-08-31T12:37:04.968" v="1607" actId="1035"/>
          <ac:spMkLst>
            <pc:docMk/>
            <pc:sldMk cId="3639920717" sldId="258"/>
            <ac:spMk id="11" creationId="{D171EE76-1056-CB96-F0A1-3B3F0E38BE92}"/>
          </ac:spMkLst>
        </pc:spChg>
        <pc:spChg chg="add mod">
          <ac:chgData name="Luděk Bláha" userId="42617b0c-9dcc-4722-9496-b1459645750d" providerId="ADAL" clId="{A13AC36D-68BE-4C77-8296-C971C12EB156}" dt="2022-08-31T12:35:54.847" v="1496" actId="2085"/>
          <ac:spMkLst>
            <pc:docMk/>
            <pc:sldMk cId="3639920717" sldId="258"/>
            <ac:spMk id="12" creationId="{397666E3-DC7B-FC10-A33B-B1C41E606F3C}"/>
          </ac:spMkLst>
        </pc:spChg>
        <pc:spChg chg="add mod">
          <ac:chgData name="Luděk Bláha" userId="42617b0c-9dcc-4722-9496-b1459645750d" providerId="ADAL" clId="{A13AC36D-68BE-4C77-8296-C971C12EB156}" dt="2022-08-31T12:36:11.679" v="1522" actId="1037"/>
          <ac:spMkLst>
            <pc:docMk/>
            <pc:sldMk cId="3639920717" sldId="258"/>
            <ac:spMk id="13" creationId="{7B6C3457-ED29-65C5-5BA4-54AD4FB2F954}"/>
          </ac:spMkLst>
        </pc:spChg>
        <pc:spChg chg="add mod">
          <ac:chgData name="Luděk Bláha" userId="42617b0c-9dcc-4722-9496-b1459645750d" providerId="ADAL" clId="{A13AC36D-68BE-4C77-8296-C971C12EB156}" dt="2022-08-31T12:37:17.703" v="1612" actId="1038"/>
          <ac:spMkLst>
            <pc:docMk/>
            <pc:sldMk cId="3639920717" sldId="258"/>
            <ac:spMk id="14" creationId="{177AF402-DEF5-E661-6000-D9993E03E0B0}"/>
          </ac:spMkLst>
        </pc:spChg>
        <pc:spChg chg="add mod">
          <ac:chgData name="Luděk Bláha" userId="42617b0c-9dcc-4722-9496-b1459645750d" providerId="ADAL" clId="{A13AC36D-68BE-4C77-8296-C971C12EB156}" dt="2022-08-31T12:36:08.542" v="1513" actId="1038"/>
          <ac:spMkLst>
            <pc:docMk/>
            <pc:sldMk cId="3639920717" sldId="258"/>
            <ac:spMk id="15" creationId="{C2DEB9B0-2F84-2208-10E7-1B1A5C4CB68C}"/>
          </ac:spMkLst>
        </pc:spChg>
        <pc:spChg chg="add mod">
          <ac:chgData name="Luděk Bláha" userId="42617b0c-9dcc-4722-9496-b1459645750d" providerId="ADAL" clId="{A13AC36D-68BE-4C77-8296-C971C12EB156}" dt="2022-08-31T12:36:59.924" v="1601" actId="1037"/>
          <ac:spMkLst>
            <pc:docMk/>
            <pc:sldMk cId="3639920717" sldId="258"/>
            <ac:spMk id="16" creationId="{12C06209-85E5-E922-75BA-A691BC537A6E}"/>
          </ac:spMkLst>
        </pc:spChg>
        <pc:picChg chg="add del">
          <ac:chgData name="Luděk Bláha" userId="42617b0c-9dcc-4722-9496-b1459645750d" providerId="ADAL" clId="{A13AC36D-68BE-4C77-8296-C971C12EB156}" dt="2022-08-31T12:24:53.998" v="1003" actId="478"/>
          <ac:picMkLst>
            <pc:docMk/>
            <pc:sldMk cId="3639920717" sldId="258"/>
            <ac:picMk id="7" creationId="{C2EAE5CD-AADB-C2A3-1224-9E4B58A5154C}"/>
          </ac:picMkLst>
        </pc:picChg>
        <pc:picChg chg="add del mod">
          <ac:chgData name="Luděk Bláha" userId="42617b0c-9dcc-4722-9496-b1459645750d" providerId="ADAL" clId="{A13AC36D-68BE-4C77-8296-C971C12EB156}" dt="2022-08-31T12:32:47.302" v="1351" actId="478"/>
          <ac:picMkLst>
            <pc:docMk/>
            <pc:sldMk cId="3639920717" sldId="258"/>
            <ac:picMk id="9" creationId="{36B78733-0090-408F-3293-9D1FBACE41C1}"/>
          </ac:picMkLst>
        </pc:picChg>
        <pc:picChg chg="add del mod">
          <ac:chgData name="Luděk Bláha" userId="42617b0c-9dcc-4722-9496-b1459645750d" providerId="ADAL" clId="{A13AC36D-68BE-4C77-8296-C971C12EB156}" dt="2022-08-31T12:32:47.302" v="1351" actId="478"/>
          <ac:picMkLst>
            <pc:docMk/>
            <pc:sldMk cId="3639920717" sldId="258"/>
            <ac:picMk id="10" creationId="{85BC04DC-83A3-3B9B-C0E1-5C449A710049}"/>
          </ac:picMkLst>
        </pc:picChg>
        <pc:picChg chg="add del mod">
          <ac:chgData name="Luděk Bláha" userId="42617b0c-9dcc-4722-9496-b1459645750d" providerId="ADAL" clId="{A13AC36D-68BE-4C77-8296-C971C12EB156}" dt="2022-08-31T12:32:47.302" v="1351" actId="478"/>
          <ac:picMkLst>
            <pc:docMk/>
            <pc:sldMk cId="3639920717" sldId="258"/>
            <ac:picMk id="3074" creationId="{DE23A2DA-CB91-898A-3EEC-D87894F1D676}"/>
          </ac:picMkLst>
        </pc:picChg>
        <pc:picChg chg="add mod">
          <ac:chgData name="Luděk Bláha" userId="42617b0c-9dcc-4722-9496-b1459645750d" providerId="ADAL" clId="{A13AC36D-68BE-4C77-8296-C971C12EB156}" dt="2022-08-31T12:34:05.315" v="1432" actId="1038"/>
          <ac:picMkLst>
            <pc:docMk/>
            <pc:sldMk cId="3639920717" sldId="258"/>
            <ac:picMk id="3076" creationId="{3005EE2F-93F9-5B0A-05AD-A4B5BEBCDA81}"/>
          </ac:picMkLst>
        </pc:picChg>
      </pc:sldChg>
      <pc:sldChg chg="addSp delSp modSp mod">
        <pc:chgData name="Luděk Bláha" userId="42617b0c-9dcc-4722-9496-b1459645750d" providerId="ADAL" clId="{A13AC36D-68BE-4C77-8296-C971C12EB156}" dt="2022-09-02T10:26:27.057" v="4203" actId="20577"/>
        <pc:sldMkLst>
          <pc:docMk/>
          <pc:sldMk cId="106466816" sldId="259"/>
        </pc:sldMkLst>
        <pc:spChg chg="del">
          <ac:chgData name="Luděk Bláha" userId="42617b0c-9dcc-4722-9496-b1459645750d" providerId="ADAL" clId="{A13AC36D-68BE-4C77-8296-C971C12EB156}" dt="2022-08-31T11:57:58.386" v="154" actId="478"/>
          <ac:spMkLst>
            <pc:docMk/>
            <pc:sldMk cId="106466816" sldId="259"/>
            <ac:spMk id="2" creationId="{CC7B43E0-DDF1-44EF-AE55-6F4CE5CB3915}"/>
          </ac:spMkLst>
        </pc:spChg>
        <pc:spChg chg="mod">
          <ac:chgData name="Luděk Bláha" userId="42617b0c-9dcc-4722-9496-b1459645750d" providerId="ADAL" clId="{A13AC36D-68BE-4C77-8296-C971C12EB156}" dt="2022-08-31T12:00:34.828" v="376" actId="1038"/>
          <ac:spMkLst>
            <pc:docMk/>
            <pc:sldMk cId="106466816" sldId="259"/>
            <ac:spMk id="4" creationId="{BD39BF5A-2488-4F22-9100-F5355E077B6C}"/>
          </ac:spMkLst>
        </pc:spChg>
        <pc:spChg chg="mod">
          <ac:chgData name="Luděk Bláha" userId="42617b0c-9dcc-4722-9496-b1459645750d" providerId="ADAL" clId="{A13AC36D-68BE-4C77-8296-C971C12EB156}" dt="2022-09-02T10:26:27.057" v="4203" actId="20577"/>
          <ac:spMkLst>
            <pc:docMk/>
            <pc:sldMk cId="106466816" sldId="259"/>
            <ac:spMk id="5" creationId="{3EE644F0-406D-4C87-9F30-98C4F68C6191}"/>
          </ac:spMkLst>
        </pc:spChg>
        <pc:grpChg chg="add mod">
          <ac:chgData name="Luděk Bláha" userId="42617b0c-9dcc-4722-9496-b1459645750d" providerId="ADAL" clId="{A13AC36D-68BE-4C77-8296-C971C12EB156}" dt="2022-08-31T12:00:07.238" v="350" actId="1035"/>
          <ac:grpSpMkLst>
            <pc:docMk/>
            <pc:sldMk cId="106466816" sldId="259"/>
            <ac:grpSpMk id="7" creationId="{9D783B14-1A56-5CD6-DA49-BD0237681C1E}"/>
          </ac:grpSpMkLst>
        </pc:grpChg>
        <pc:picChg chg="add mod modCrop">
          <ac:chgData name="Luděk Bláha" userId="42617b0c-9dcc-4722-9496-b1459645750d" providerId="ADAL" clId="{A13AC36D-68BE-4C77-8296-C971C12EB156}" dt="2022-08-31T12:00:07.238" v="350" actId="1035"/>
          <ac:picMkLst>
            <pc:docMk/>
            <pc:sldMk cId="106466816" sldId="259"/>
            <ac:picMk id="6" creationId="{AB709602-88B8-B2ED-781D-14B982E0F28F}"/>
          </ac:picMkLst>
        </pc:picChg>
        <pc:picChg chg="add mod">
          <ac:chgData name="Luděk Bláha" userId="42617b0c-9dcc-4722-9496-b1459645750d" providerId="ADAL" clId="{A13AC36D-68BE-4C77-8296-C971C12EB156}" dt="2022-08-31T12:00:07.238" v="350" actId="1035"/>
          <ac:picMkLst>
            <pc:docMk/>
            <pc:sldMk cId="106466816" sldId="259"/>
            <ac:picMk id="1026" creationId="{9082EF56-613A-CDFE-770D-B006D3C197D7}"/>
          </ac:picMkLst>
        </pc:picChg>
      </pc:sldChg>
      <pc:sldChg chg="addSp delSp modSp add mod modAnim">
        <pc:chgData name="Luděk Bláha" userId="42617b0c-9dcc-4722-9496-b1459645750d" providerId="ADAL" clId="{A13AC36D-68BE-4C77-8296-C971C12EB156}" dt="2022-08-31T16:08:18.949" v="4180"/>
        <pc:sldMkLst>
          <pc:docMk/>
          <pc:sldMk cId="2383709679" sldId="260"/>
        </pc:sldMkLst>
        <pc:spChg chg="add mod">
          <ac:chgData name="Luděk Bláha" userId="42617b0c-9dcc-4722-9496-b1459645750d" providerId="ADAL" clId="{A13AC36D-68BE-4C77-8296-C971C12EB156}" dt="2022-08-31T15:53:20.336" v="3630"/>
          <ac:spMkLst>
            <pc:docMk/>
            <pc:sldMk cId="2383709679" sldId="260"/>
            <ac:spMk id="2" creationId="{E9418376-4BA5-E2E3-6D34-0373CF69B9E3}"/>
          </ac:spMkLst>
        </pc:spChg>
        <pc:spChg chg="add del mod">
          <ac:chgData name="Luděk Bláha" userId="42617b0c-9dcc-4722-9496-b1459645750d" providerId="ADAL" clId="{A13AC36D-68BE-4C77-8296-C971C12EB156}" dt="2022-08-31T15:56:03.133" v="3794" actId="478"/>
          <ac:spMkLst>
            <pc:docMk/>
            <pc:sldMk cId="2383709679" sldId="260"/>
            <ac:spMk id="3" creationId="{26179438-E60D-9954-A78A-653E343A1D97}"/>
          </ac:spMkLst>
        </pc:spChg>
        <pc:spChg chg="add mod">
          <ac:chgData name="Luděk Bláha" userId="42617b0c-9dcc-4722-9496-b1459645750d" providerId="ADAL" clId="{A13AC36D-68BE-4C77-8296-C971C12EB156}" dt="2022-08-31T16:05:28.122" v="4099" actId="20577"/>
          <ac:spMkLst>
            <pc:docMk/>
            <pc:sldMk cId="2383709679" sldId="260"/>
            <ac:spMk id="4" creationId="{C85D45CA-EED0-FD29-11CB-F3324CC73DAD}"/>
          </ac:spMkLst>
        </pc:spChg>
        <pc:spChg chg="mod">
          <ac:chgData name="Luděk Bláha" userId="42617b0c-9dcc-4722-9496-b1459645750d" providerId="ADAL" clId="{A13AC36D-68BE-4C77-8296-C971C12EB156}" dt="2022-08-31T16:07:00.975" v="4120" actId="14100"/>
          <ac:spMkLst>
            <pc:docMk/>
            <pc:sldMk cId="2383709679" sldId="260"/>
            <ac:spMk id="5" creationId="{7A3858F5-4A84-2B9D-FAE4-6542E5CB05A1}"/>
          </ac:spMkLst>
        </pc:spChg>
        <pc:spChg chg="add del mod">
          <ac:chgData name="Luděk Bláha" userId="42617b0c-9dcc-4722-9496-b1459645750d" providerId="ADAL" clId="{A13AC36D-68BE-4C77-8296-C971C12EB156}" dt="2022-08-31T16:06:03.140" v="4115" actId="478"/>
          <ac:spMkLst>
            <pc:docMk/>
            <pc:sldMk cId="2383709679" sldId="260"/>
            <ac:spMk id="6" creationId="{D98EA997-CBFF-D336-628D-DAB6DF4C056B}"/>
          </ac:spMkLst>
        </pc:spChg>
        <pc:spChg chg="add del mod">
          <ac:chgData name="Luděk Bláha" userId="42617b0c-9dcc-4722-9496-b1459645750d" providerId="ADAL" clId="{A13AC36D-68BE-4C77-8296-C971C12EB156}" dt="2022-08-31T16:03:31.907" v="3988" actId="478"/>
          <ac:spMkLst>
            <pc:docMk/>
            <pc:sldMk cId="2383709679" sldId="260"/>
            <ac:spMk id="7" creationId="{8A74CC7C-A979-10EA-E4FA-314AE17AAB8D}"/>
          </ac:spMkLst>
        </pc:spChg>
        <pc:spChg chg="add del mod">
          <ac:chgData name="Luděk Bláha" userId="42617b0c-9dcc-4722-9496-b1459645750d" providerId="ADAL" clId="{A13AC36D-68BE-4C77-8296-C971C12EB156}" dt="2022-08-31T16:02:19.240" v="3930" actId="11529"/>
          <ac:spMkLst>
            <pc:docMk/>
            <pc:sldMk cId="2383709679" sldId="260"/>
            <ac:spMk id="8" creationId="{067DE573-821F-A7D7-27D5-63FD026075C7}"/>
          </ac:spMkLst>
        </pc:spChg>
        <pc:spChg chg="add del mod">
          <ac:chgData name="Luděk Bláha" userId="42617b0c-9dcc-4722-9496-b1459645750d" providerId="ADAL" clId="{A13AC36D-68BE-4C77-8296-C971C12EB156}" dt="2022-08-31T16:04:36.320" v="4008" actId="21"/>
          <ac:spMkLst>
            <pc:docMk/>
            <pc:sldMk cId="2383709679" sldId="260"/>
            <ac:spMk id="9" creationId="{0E83BA96-2E65-9F0E-C6BA-F9CADE3EBD75}"/>
          </ac:spMkLst>
        </pc:spChg>
        <pc:grpChg chg="add mod">
          <ac:chgData name="Luděk Bláha" userId="42617b0c-9dcc-4722-9496-b1459645750d" providerId="ADAL" clId="{A13AC36D-68BE-4C77-8296-C971C12EB156}" dt="2022-08-31T16:07:37.845" v="4176" actId="1036"/>
          <ac:grpSpMkLst>
            <pc:docMk/>
            <pc:sldMk cId="2383709679" sldId="260"/>
            <ac:grpSpMk id="12" creationId="{DD37D1D4-65DD-0EE8-BBE5-0AA73DCB50F1}"/>
          </ac:grpSpMkLst>
        </pc:grpChg>
        <pc:picChg chg="add mod ord modCrop">
          <ac:chgData name="Luděk Bláha" userId="42617b0c-9dcc-4722-9496-b1459645750d" providerId="ADAL" clId="{A13AC36D-68BE-4C77-8296-C971C12EB156}" dt="2022-08-31T16:07:17.307" v="4141" actId="167"/>
          <ac:picMkLst>
            <pc:docMk/>
            <pc:sldMk cId="2383709679" sldId="260"/>
            <ac:picMk id="11" creationId="{FE5E311F-1897-7498-166B-D3E448E7E99A}"/>
          </ac:picMkLst>
        </pc:picChg>
        <pc:picChg chg="del mod">
          <ac:chgData name="Luděk Bláha" userId="42617b0c-9dcc-4722-9496-b1459645750d" providerId="ADAL" clId="{A13AC36D-68BE-4C77-8296-C971C12EB156}" dt="2022-08-31T15:56:03.133" v="3794" actId="478"/>
          <ac:picMkLst>
            <pc:docMk/>
            <pc:sldMk cId="2383709679" sldId="260"/>
            <ac:picMk id="13" creationId="{163BC606-2368-DE8D-785B-5CB853DF2624}"/>
          </ac:picMkLst>
        </pc:picChg>
        <pc:picChg chg="mod">
          <ac:chgData name="Luděk Bláha" userId="42617b0c-9dcc-4722-9496-b1459645750d" providerId="ADAL" clId="{A13AC36D-68BE-4C77-8296-C971C12EB156}" dt="2022-08-31T16:07:37.845" v="4176" actId="1036"/>
          <ac:picMkLst>
            <pc:docMk/>
            <pc:sldMk cId="2383709679" sldId="260"/>
            <ac:picMk id="14" creationId="{DA46E02A-A6C2-47CB-2398-76544A911D37}"/>
          </ac:picMkLst>
        </pc:picChg>
        <pc:picChg chg="mod">
          <ac:chgData name="Luděk Bláha" userId="42617b0c-9dcc-4722-9496-b1459645750d" providerId="ADAL" clId="{A13AC36D-68BE-4C77-8296-C971C12EB156}" dt="2022-08-31T16:07:37.845" v="4176" actId="1036"/>
          <ac:picMkLst>
            <pc:docMk/>
            <pc:sldMk cId="2383709679" sldId="260"/>
            <ac:picMk id="15" creationId="{AD0E4461-32BE-E5CE-6EFF-87BD26EEBB3C}"/>
          </ac:picMkLst>
        </pc:picChg>
        <pc:picChg chg="add del mod">
          <ac:chgData name="Luděk Bláha" userId="42617b0c-9dcc-4722-9496-b1459645750d" providerId="ADAL" clId="{A13AC36D-68BE-4C77-8296-C971C12EB156}" dt="2022-08-31T15:57:14.860" v="3800" actId="478"/>
          <ac:picMkLst>
            <pc:docMk/>
            <pc:sldMk cId="2383709679" sldId="260"/>
            <ac:picMk id="2050" creationId="{E1A05B97-65A6-23F6-EA67-C294E3D0F13D}"/>
          </ac:picMkLst>
        </pc:picChg>
        <pc:picChg chg="add del mod">
          <ac:chgData name="Luděk Bláha" userId="42617b0c-9dcc-4722-9496-b1459645750d" providerId="ADAL" clId="{A13AC36D-68BE-4C77-8296-C971C12EB156}" dt="2022-08-31T15:57:14.860" v="3800" actId="478"/>
          <ac:picMkLst>
            <pc:docMk/>
            <pc:sldMk cId="2383709679" sldId="260"/>
            <ac:picMk id="2052" creationId="{6EE9A231-E302-2A99-B27F-D3F2A675211B}"/>
          </ac:picMkLst>
        </pc:picChg>
        <pc:picChg chg="add del">
          <ac:chgData name="Luděk Bláha" userId="42617b0c-9dcc-4722-9496-b1459645750d" providerId="ADAL" clId="{A13AC36D-68BE-4C77-8296-C971C12EB156}" dt="2022-08-31T15:57:16.415" v="3802"/>
          <ac:picMkLst>
            <pc:docMk/>
            <pc:sldMk cId="2383709679" sldId="260"/>
            <ac:picMk id="2054" creationId="{08F9757D-A696-BED3-FBEF-E8D9B13BAA40}"/>
          </ac:picMkLst>
        </pc:picChg>
        <pc:picChg chg="add del mod">
          <ac:chgData name="Luděk Bláha" userId="42617b0c-9dcc-4722-9496-b1459645750d" providerId="ADAL" clId="{A13AC36D-68BE-4C77-8296-C971C12EB156}" dt="2022-08-31T15:59:42.958" v="3886" actId="478"/>
          <ac:picMkLst>
            <pc:docMk/>
            <pc:sldMk cId="2383709679" sldId="260"/>
            <ac:picMk id="2056" creationId="{16F52792-5CF6-15C1-6D87-6F815D68A6C4}"/>
          </ac:picMkLst>
        </pc:picChg>
        <pc:picChg chg="add del mod">
          <ac:chgData name="Luděk Bláha" userId="42617b0c-9dcc-4722-9496-b1459645750d" providerId="ADAL" clId="{A13AC36D-68BE-4C77-8296-C971C12EB156}" dt="2022-08-31T16:04:36.320" v="4008" actId="21"/>
          <ac:picMkLst>
            <pc:docMk/>
            <pc:sldMk cId="2383709679" sldId="260"/>
            <ac:picMk id="2058" creationId="{4B50B2E0-DF9A-07BB-E5E6-D5DF35EC6743}"/>
          </ac:picMkLst>
        </pc:picChg>
        <pc:picChg chg="del mod">
          <ac:chgData name="Luděk Bláha" userId="42617b0c-9dcc-4722-9496-b1459645750d" providerId="ADAL" clId="{A13AC36D-68BE-4C77-8296-C971C12EB156}" dt="2022-08-31T15:56:03.133" v="3794" actId="478"/>
          <ac:picMkLst>
            <pc:docMk/>
            <pc:sldMk cId="2383709679" sldId="260"/>
            <ac:picMk id="6148" creationId="{4EA63BA3-89B0-22ED-9E5C-C2D9D7341406}"/>
          </ac:picMkLst>
        </pc:picChg>
      </pc:sldChg>
      <pc:sldChg chg="addSp delSp modSp add mod modAnim">
        <pc:chgData name="Luděk Bláha" userId="42617b0c-9dcc-4722-9496-b1459645750d" providerId="ADAL" clId="{A13AC36D-68BE-4C77-8296-C971C12EB156}" dt="2022-09-02T10:26:33.584" v="4205" actId="20577"/>
        <pc:sldMkLst>
          <pc:docMk/>
          <pc:sldMk cId="902783614" sldId="261"/>
        </pc:sldMkLst>
        <pc:spChg chg="del mod">
          <ac:chgData name="Luděk Bláha" userId="42617b0c-9dcc-4722-9496-b1459645750d" providerId="ADAL" clId="{A13AC36D-68BE-4C77-8296-C971C12EB156}" dt="2022-08-31T15:22:49.716" v="2572" actId="478"/>
          <ac:spMkLst>
            <pc:docMk/>
            <pc:sldMk cId="902783614" sldId="261"/>
            <ac:spMk id="2" creationId="{32BFB239-AA13-7389-C1FD-BD3B37DD9714}"/>
          </ac:spMkLst>
        </pc:spChg>
        <pc:spChg chg="add del mod">
          <ac:chgData name="Luděk Bláha" userId="42617b0c-9dcc-4722-9496-b1459645750d" providerId="ADAL" clId="{A13AC36D-68BE-4C77-8296-C971C12EB156}" dt="2022-08-31T15:22:51.441" v="2573" actId="478"/>
          <ac:spMkLst>
            <pc:docMk/>
            <pc:sldMk cId="902783614" sldId="261"/>
            <ac:spMk id="4" creationId="{3D6F0BD7-5E18-309D-FD27-3CA7968A99B8}"/>
          </ac:spMkLst>
        </pc:spChg>
        <pc:spChg chg="add mod">
          <ac:chgData name="Luděk Bláha" userId="42617b0c-9dcc-4722-9496-b1459645750d" providerId="ADAL" clId="{A13AC36D-68BE-4C77-8296-C971C12EB156}" dt="2022-08-31T15:47:51.262" v="3467" actId="5793"/>
          <ac:spMkLst>
            <pc:docMk/>
            <pc:sldMk cId="902783614" sldId="261"/>
            <ac:spMk id="5" creationId="{9621D4B4-7D71-12C9-09F8-254B34FBB117}"/>
          </ac:spMkLst>
        </pc:spChg>
        <pc:spChg chg="mod">
          <ac:chgData name="Luděk Bláha" userId="42617b0c-9dcc-4722-9496-b1459645750d" providerId="ADAL" clId="{A13AC36D-68BE-4C77-8296-C971C12EB156}" dt="2022-08-31T15:24:20.068" v="2704" actId="114"/>
          <ac:spMkLst>
            <pc:docMk/>
            <pc:sldMk cId="902783614" sldId="261"/>
            <ac:spMk id="6" creationId="{33A1FE99-E8D6-CC9E-535B-F55034579CE5}"/>
          </ac:spMkLst>
        </pc:spChg>
        <pc:spChg chg="add del">
          <ac:chgData name="Luděk Bláha" userId="42617b0c-9dcc-4722-9496-b1459645750d" providerId="ADAL" clId="{A13AC36D-68BE-4C77-8296-C971C12EB156}" dt="2022-08-31T15:29:49.005" v="2957" actId="478"/>
          <ac:spMkLst>
            <pc:docMk/>
            <pc:sldMk cId="902783614" sldId="261"/>
            <ac:spMk id="7" creationId="{9AA93669-BB09-E8DF-0D8A-C0832CF2301E}"/>
          </ac:spMkLst>
        </pc:spChg>
        <pc:spChg chg="add mod">
          <ac:chgData name="Luděk Bláha" userId="42617b0c-9dcc-4722-9496-b1459645750d" providerId="ADAL" clId="{A13AC36D-68BE-4C77-8296-C971C12EB156}" dt="2022-08-31T15:31:12.812" v="3030" actId="20577"/>
          <ac:spMkLst>
            <pc:docMk/>
            <pc:sldMk cId="902783614" sldId="261"/>
            <ac:spMk id="8" creationId="{4D24E1EB-48D8-C6A4-24CE-A56A3B5A1711}"/>
          </ac:spMkLst>
        </pc:spChg>
        <pc:spChg chg="mod">
          <ac:chgData name="Luděk Bláha" userId="42617b0c-9dcc-4722-9496-b1459645750d" providerId="ADAL" clId="{A13AC36D-68BE-4C77-8296-C971C12EB156}" dt="2022-09-02T10:26:33.584" v="4205" actId="20577"/>
          <ac:spMkLst>
            <pc:docMk/>
            <pc:sldMk cId="902783614" sldId="261"/>
            <ac:spMk id="20" creationId="{C91373F5-8ED2-19BF-466F-2FE1F0767064}"/>
          </ac:spMkLst>
        </pc:spChg>
        <pc:spChg chg="mod">
          <ac:chgData name="Luděk Bláha" userId="42617b0c-9dcc-4722-9496-b1459645750d" providerId="ADAL" clId="{A13AC36D-68BE-4C77-8296-C971C12EB156}" dt="2022-08-31T15:23:35.190" v="2616" actId="21"/>
          <ac:spMkLst>
            <pc:docMk/>
            <pc:sldMk cId="902783614" sldId="261"/>
            <ac:spMk id="25" creationId="{B5C9A13D-E46D-FEDD-CB3F-2957AD38946C}"/>
          </ac:spMkLst>
        </pc:spChg>
        <pc:spChg chg="mod">
          <ac:chgData name="Luděk Bláha" userId="42617b0c-9dcc-4722-9496-b1459645750d" providerId="ADAL" clId="{A13AC36D-68BE-4C77-8296-C971C12EB156}" dt="2022-08-31T15:43:36.746" v="3331" actId="113"/>
          <ac:spMkLst>
            <pc:docMk/>
            <pc:sldMk cId="902783614" sldId="261"/>
            <ac:spMk id="27" creationId="{69D1B8B4-3D20-C9B8-06B5-5A70FF15F876}"/>
          </ac:spMkLst>
        </pc:spChg>
        <pc:spChg chg="mod">
          <ac:chgData name="Luděk Bláha" userId="42617b0c-9dcc-4722-9496-b1459645750d" providerId="ADAL" clId="{A13AC36D-68BE-4C77-8296-C971C12EB156}" dt="2022-08-31T15:31:00.046" v="3026" actId="207"/>
          <ac:spMkLst>
            <pc:docMk/>
            <pc:sldMk cId="902783614" sldId="261"/>
            <ac:spMk id="28" creationId="{22FD57A1-8AE8-B30E-5C27-FB9F6025E102}"/>
          </ac:spMkLst>
        </pc:spChg>
        <pc:spChg chg="mod">
          <ac:chgData name="Luděk Bláha" userId="42617b0c-9dcc-4722-9496-b1459645750d" providerId="ADAL" clId="{A13AC36D-68BE-4C77-8296-C971C12EB156}" dt="2022-08-31T15:29:07.908" v="2949" actId="1036"/>
          <ac:spMkLst>
            <pc:docMk/>
            <pc:sldMk cId="902783614" sldId="261"/>
            <ac:spMk id="29" creationId="{C61E2C7E-C65E-22AB-F18C-A7C29C98BA22}"/>
          </ac:spMkLst>
        </pc:spChg>
        <pc:spChg chg="mod">
          <ac:chgData name="Luděk Bláha" userId="42617b0c-9dcc-4722-9496-b1459645750d" providerId="ADAL" clId="{A13AC36D-68BE-4C77-8296-C971C12EB156}" dt="2022-08-31T15:29:04.305" v="2943" actId="20577"/>
          <ac:spMkLst>
            <pc:docMk/>
            <pc:sldMk cId="902783614" sldId="261"/>
            <ac:spMk id="30" creationId="{D46A7637-B117-4FAB-6808-8CFF10E7290A}"/>
          </ac:spMkLst>
        </pc:spChg>
        <pc:spChg chg="mod">
          <ac:chgData name="Luděk Bláha" userId="42617b0c-9dcc-4722-9496-b1459645750d" providerId="ADAL" clId="{A13AC36D-68BE-4C77-8296-C971C12EB156}" dt="2022-08-31T15:26:04.996" v="2766" actId="1038"/>
          <ac:spMkLst>
            <pc:docMk/>
            <pc:sldMk cId="902783614" sldId="261"/>
            <ac:spMk id="32" creationId="{CBC10429-4B87-D719-B091-D3CE081B984A}"/>
          </ac:spMkLst>
        </pc:spChg>
        <pc:spChg chg="mod">
          <ac:chgData name="Luděk Bláha" userId="42617b0c-9dcc-4722-9496-b1459645750d" providerId="ADAL" clId="{A13AC36D-68BE-4C77-8296-C971C12EB156}" dt="2022-08-31T15:26:01.609" v="2760" actId="207"/>
          <ac:spMkLst>
            <pc:docMk/>
            <pc:sldMk cId="902783614" sldId="261"/>
            <ac:spMk id="33" creationId="{3CB091A9-62A5-448D-71AF-27011DD7333B}"/>
          </ac:spMkLst>
        </pc:spChg>
        <pc:spChg chg="mod">
          <ac:chgData name="Luděk Bláha" userId="42617b0c-9dcc-4722-9496-b1459645750d" providerId="ADAL" clId="{A13AC36D-68BE-4C77-8296-C971C12EB156}" dt="2022-08-31T15:26:01.609" v="2760" actId="207"/>
          <ac:spMkLst>
            <pc:docMk/>
            <pc:sldMk cId="902783614" sldId="261"/>
            <ac:spMk id="35" creationId="{C7467108-050B-660F-FDEE-35AEF4716DDF}"/>
          </ac:spMkLst>
        </pc:spChg>
        <pc:picChg chg="mod">
          <ac:chgData name="Luděk Bláha" userId="42617b0c-9dcc-4722-9496-b1459645750d" providerId="ADAL" clId="{A13AC36D-68BE-4C77-8296-C971C12EB156}" dt="2022-08-31T15:29:19.004" v="2955" actId="208"/>
          <ac:picMkLst>
            <pc:docMk/>
            <pc:sldMk cId="902783614" sldId="261"/>
            <ac:picMk id="31" creationId="{DF6845AB-78B0-BBE1-CC4A-1C3107EC031E}"/>
          </ac:picMkLst>
        </pc:picChg>
        <pc:picChg chg="mod">
          <ac:chgData name="Luděk Bláha" userId="42617b0c-9dcc-4722-9496-b1459645750d" providerId="ADAL" clId="{A13AC36D-68BE-4C77-8296-C971C12EB156}" dt="2022-08-31T15:26:04.996" v="2766" actId="1038"/>
          <ac:picMkLst>
            <pc:docMk/>
            <pc:sldMk cId="902783614" sldId="261"/>
            <ac:picMk id="1037" creationId="{47AE3672-97F9-9CFD-BAC8-E4902972A3C3}"/>
          </ac:picMkLst>
        </pc:picChg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2931046785" sldId="262"/>
        </pc:sldMkLst>
      </pc:sldChg>
      <pc:sldChg chg="addSp delSp modSp add mod modAnim">
        <pc:chgData name="Luděk Bláha" userId="42617b0c-9dcc-4722-9496-b1459645750d" providerId="ADAL" clId="{A13AC36D-68BE-4C77-8296-C971C12EB156}" dt="2022-08-31T15:51:24.698" v="3523"/>
        <pc:sldMkLst>
          <pc:docMk/>
          <pc:sldMk cId="3522350606" sldId="263"/>
        </pc:sldMkLst>
        <pc:spChg chg="del mod">
          <ac:chgData name="Luděk Bláha" userId="42617b0c-9dcc-4722-9496-b1459645750d" providerId="ADAL" clId="{A13AC36D-68BE-4C77-8296-C971C12EB156}" dt="2022-08-31T15:39:45.463" v="3266" actId="478"/>
          <ac:spMkLst>
            <pc:docMk/>
            <pc:sldMk cId="3522350606" sldId="263"/>
            <ac:spMk id="2" creationId="{32BFB239-AA13-7389-C1FD-BD3B37DD9714}"/>
          </ac:spMkLst>
        </pc:spChg>
        <pc:spChg chg="del">
          <ac:chgData name="Luděk Bláha" userId="42617b0c-9dcc-4722-9496-b1459645750d" providerId="ADAL" clId="{A13AC36D-68BE-4C77-8296-C971C12EB156}" dt="2022-08-31T15:45:38.235" v="3345" actId="478"/>
          <ac:spMkLst>
            <pc:docMk/>
            <pc:sldMk cId="3522350606" sldId="263"/>
            <ac:spMk id="6" creationId="{33A1FE99-E8D6-CC9E-535B-F55034579CE5}"/>
          </ac:spMkLst>
        </pc:spChg>
        <pc:spChg chg="mod">
          <ac:chgData name="Luděk Bláha" userId="42617b0c-9dcc-4722-9496-b1459645750d" providerId="ADAL" clId="{A13AC36D-68BE-4C77-8296-C971C12EB156}" dt="2022-08-31T15:46:14.928" v="3357" actId="1038"/>
          <ac:spMkLst>
            <pc:docMk/>
            <pc:sldMk cId="3522350606" sldId="263"/>
            <ac:spMk id="8" creationId="{9C2F89F2-708A-FCB7-D356-2DBC559C64A7}"/>
          </ac:spMkLst>
        </pc:spChg>
        <pc:spChg chg="mod">
          <ac:chgData name="Luděk Bláha" userId="42617b0c-9dcc-4722-9496-b1459645750d" providerId="ADAL" clId="{A13AC36D-68BE-4C77-8296-C971C12EB156}" dt="2022-08-31T15:47:31.216" v="3452" actId="1036"/>
          <ac:spMkLst>
            <pc:docMk/>
            <pc:sldMk cId="3522350606" sldId="263"/>
            <ac:spMk id="11" creationId="{E873F616-7C2D-BFE0-57C2-ACABC99CDF0C}"/>
          </ac:spMkLst>
        </pc:spChg>
        <pc:spChg chg="add del mod">
          <ac:chgData name="Luděk Bláha" userId="42617b0c-9dcc-4722-9496-b1459645750d" providerId="ADAL" clId="{A13AC36D-68BE-4C77-8296-C971C12EB156}" dt="2022-08-31T15:39:48.639" v="3267" actId="478"/>
          <ac:spMkLst>
            <pc:docMk/>
            <pc:sldMk cId="3522350606" sldId="263"/>
            <ac:spMk id="12" creationId="{AF376DAF-C6BA-4203-47EB-93B8024692C9}"/>
          </ac:spMkLst>
        </pc:spChg>
        <pc:spChg chg="add mod">
          <ac:chgData name="Luděk Bláha" userId="42617b0c-9dcc-4722-9496-b1459645750d" providerId="ADAL" clId="{A13AC36D-68BE-4C77-8296-C971C12EB156}" dt="2022-08-31T15:48:00.869" v="3471" actId="5793"/>
          <ac:spMkLst>
            <pc:docMk/>
            <pc:sldMk cId="3522350606" sldId="263"/>
            <ac:spMk id="13" creationId="{2F0F7676-88F3-56A8-C5BE-0C3E29FC393E}"/>
          </ac:spMkLst>
        </pc:spChg>
        <pc:picChg chg="mod">
          <ac:chgData name="Luděk Bláha" userId="42617b0c-9dcc-4722-9496-b1459645750d" providerId="ADAL" clId="{A13AC36D-68BE-4C77-8296-C971C12EB156}" dt="2022-08-31T15:46:35.934" v="3379" actId="1038"/>
          <ac:picMkLst>
            <pc:docMk/>
            <pc:sldMk cId="3522350606" sldId="263"/>
            <ac:picMk id="3" creationId="{B65581E3-C07F-DE5C-39A5-7F75AA152907}"/>
          </ac:picMkLst>
        </pc:picChg>
        <pc:picChg chg="mod">
          <ac:chgData name="Luděk Bláha" userId="42617b0c-9dcc-4722-9496-b1459645750d" providerId="ADAL" clId="{A13AC36D-68BE-4C77-8296-C971C12EB156}" dt="2022-08-31T15:46:39.807" v="3397" actId="1036"/>
          <ac:picMkLst>
            <pc:docMk/>
            <pc:sldMk cId="3522350606" sldId="263"/>
            <ac:picMk id="5" creationId="{2F62C6F2-02AC-6582-22DF-4E4220812B0F}"/>
          </ac:picMkLst>
        </pc:picChg>
        <pc:picChg chg="mod">
          <ac:chgData name="Luděk Bláha" userId="42617b0c-9dcc-4722-9496-b1459645750d" providerId="ADAL" clId="{A13AC36D-68BE-4C77-8296-C971C12EB156}" dt="2022-08-31T15:46:11.385" v="3355" actId="14100"/>
          <ac:picMkLst>
            <pc:docMk/>
            <pc:sldMk cId="3522350606" sldId="263"/>
            <ac:picMk id="10" creationId="{489F5F5D-1AC7-4F77-72C0-F1243C6FCB4E}"/>
          </ac:picMkLst>
        </pc:picChg>
        <pc:picChg chg="add mod">
          <ac:chgData name="Luděk Bláha" userId="42617b0c-9dcc-4722-9496-b1459645750d" providerId="ADAL" clId="{A13AC36D-68BE-4C77-8296-C971C12EB156}" dt="2022-08-31T15:47:38.665" v="3463" actId="1037"/>
          <ac:picMkLst>
            <pc:docMk/>
            <pc:sldMk cId="3522350606" sldId="263"/>
            <ac:picMk id="15" creationId="{68A569FB-2E8E-07DB-2D8E-B04FC532FDC3}"/>
          </ac:picMkLst>
        </pc:picChg>
        <pc:picChg chg="add mod">
          <ac:chgData name="Luděk Bláha" userId="42617b0c-9dcc-4722-9496-b1459645750d" providerId="ADAL" clId="{A13AC36D-68BE-4C77-8296-C971C12EB156}" dt="2022-08-31T15:49:14.687" v="3513" actId="1037"/>
          <ac:picMkLst>
            <pc:docMk/>
            <pc:sldMk cId="3522350606" sldId="263"/>
            <ac:picMk id="1026" creationId="{3FA1E2D5-2734-3154-2476-207B6DE0EE4A}"/>
          </ac:picMkLst>
        </pc:picChg>
        <pc:picChg chg="mod">
          <ac:chgData name="Luděk Bláha" userId="42617b0c-9dcc-4722-9496-b1459645750d" providerId="ADAL" clId="{A13AC36D-68BE-4C77-8296-C971C12EB156}" dt="2022-08-31T15:49:16.961" v="3519" actId="1037"/>
          <ac:picMkLst>
            <pc:docMk/>
            <pc:sldMk cId="3522350606" sldId="263"/>
            <ac:picMk id="3074" creationId="{4D257630-0803-6DE5-8A53-6802B75AA530}"/>
          </ac:picMkLst>
        </pc:picChg>
        <pc:picChg chg="mod">
          <ac:chgData name="Luděk Bláha" userId="42617b0c-9dcc-4722-9496-b1459645750d" providerId="ADAL" clId="{A13AC36D-68BE-4C77-8296-C971C12EB156}" dt="2022-08-31T15:47:31.216" v="3452" actId="1036"/>
          <ac:picMkLst>
            <pc:docMk/>
            <pc:sldMk cId="3522350606" sldId="263"/>
            <ac:picMk id="3076" creationId="{87D33A01-F93A-0307-33E5-CB37FC7F2C34}"/>
          </ac:picMkLst>
        </pc:picChg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44424641" sldId="264"/>
        </pc:sldMkLst>
      </pc:sldChg>
      <pc:sldChg chg="addSp delSp modSp add mod modAnim">
        <pc:chgData name="Luděk Bláha" userId="42617b0c-9dcc-4722-9496-b1459645750d" providerId="ADAL" clId="{A13AC36D-68BE-4C77-8296-C971C12EB156}" dt="2022-08-31T16:12:23.239" v="4202"/>
        <pc:sldMkLst>
          <pc:docMk/>
          <pc:sldMk cId="3987786734" sldId="266"/>
        </pc:sldMkLst>
        <pc:spChg chg="del">
          <ac:chgData name="Luděk Bláha" userId="42617b0c-9dcc-4722-9496-b1459645750d" providerId="ADAL" clId="{A13AC36D-68BE-4C77-8296-C971C12EB156}" dt="2022-08-31T15:26:47" v="2847" actId="478"/>
          <ac:spMkLst>
            <pc:docMk/>
            <pc:sldMk cId="3987786734" sldId="266"/>
            <ac:spMk id="2" creationId="{6535E9EF-F797-F3CD-342A-71C6FC9354D1}"/>
          </ac:spMkLst>
        </pc:spChg>
        <pc:spChg chg="add del mod">
          <ac:chgData name="Luděk Bláha" userId="42617b0c-9dcc-4722-9496-b1459645750d" providerId="ADAL" clId="{A13AC36D-68BE-4C77-8296-C971C12EB156}" dt="2022-08-31T15:26:51.265" v="2848" actId="478"/>
          <ac:spMkLst>
            <pc:docMk/>
            <pc:sldMk cId="3987786734" sldId="266"/>
            <ac:spMk id="5" creationId="{FDBCACCF-CB26-E576-D2A2-65AD530C976C}"/>
          </ac:spMkLst>
        </pc:spChg>
        <pc:spChg chg="add mod">
          <ac:chgData name="Luděk Bláha" userId="42617b0c-9dcc-4722-9496-b1459645750d" providerId="ADAL" clId="{A13AC36D-68BE-4C77-8296-C971C12EB156}" dt="2022-08-31T15:39:18.433" v="3264" actId="113"/>
          <ac:spMkLst>
            <pc:docMk/>
            <pc:sldMk cId="3987786734" sldId="266"/>
            <ac:spMk id="6" creationId="{FCCFEBCA-B4BD-2D28-A32B-1AD9F517EF7A}"/>
          </ac:spMkLst>
        </pc:spChg>
        <pc:spChg chg="add">
          <ac:chgData name="Luděk Bláha" userId="42617b0c-9dcc-4722-9496-b1459645750d" providerId="ADAL" clId="{A13AC36D-68BE-4C77-8296-C971C12EB156}" dt="2022-08-31T15:32:20.143" v="3116" actId="22"/>
          <ac:spMkLst>
            <pc:docMk/>
            <pc:sldMk cId="3987786734" sldId="266"/>
            <ac:spMk id="8" creationId="{3338380B-1970-9FD8-F94C-2B37580BCA98}"/>
          </ac:spMkLst>
        </pc:spChg>
        <pc:picChg chg="del">
          <ac:chgData name="Luděk Bláha" userId="42617b0c-9dcc-4722-9496-b1459645750d" providerId="ADAL" clId="{A13AC36D-68BE-4C77-8296-C971C12EB156}" dt="2022-08-31T15:27:59.271" v="2882" actId="478"/>
          <ac:picMkLst>
            <pc:docMk/>
            <pc:sldMk cId="3987786734" sldId="266"/>
            <ac:picMk id="3" creationId="{F7231132-BAA5-4974-DFD1-882C1605F0A7}"/>
          </ac:picMkLst>
        </pc:picChg>
        <pc:picChg chg="add">
          <ac:chgData name="Luděk Bláha" userId="42617b0c-9dcc-4722-9496-b1459645750d" providerId="ADAL" clId="{A13AC36D-68BE-4C77-8296-C971C12EB156}" dt="2022-08-31T15:32:23.672" v="3117" actId="22"/>
          <ac:picMkLst>
            <pc:docMk/>
            <pc:sldMk cId="3987786734" sldId="266"/>
            <ac:picMk id="10" creationId="{79C99DE1-CFF3-A03D-69C8-16CEBA7CD754}"/>
          </ac:picMkLst>
        </pc:picChg>
        <pc:picChg chg="mod">
          <ac:chgData name="Luděk Bláha" userId="42617b0c-9dcc-4722-9496-b1459645750d" providerId="ADAL" clId="{A13AC36D-68BE-4C77-8296-C971C12EB156}" dt="2022-08-31T15:27:02.778" v="2879" actId="1036"/>
          <ac:picMkLst>
            <pc:docMk/>
            <pc:sldMk cId="3987786734" sldId="266"/>
            <ac:picMk id="14" creationId="{110F96CF-C4E8-E5D9-5EA3-A330722D562E}"/>
          </ac:picMkLst>
        </pc:picChg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4087685715" sldId="318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2859786145" sldId="507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4201228968" sldId="734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426497306" sldId="754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664667348" sldId="760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2096277108" sldId="823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833164119" sldId="824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1219593907" sldId="826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978530471" sldId="827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1292185042" sldId="830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922130852" sldId="831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2586595994" sldId="832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1900750432" sldId="833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1359550589" sldId="834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443532277" sldId="835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316307762" sldId="836"/>
        </pc:sldMkLst>
      </pc:sldChg>
      <pc:sldChg chg="del">
        <pc:chgData name="Luděk Bláha" userId="42617b0c-9dcc-4722-9496-b1459645750d" providerId="ADAL" clId="{A13AC36D-68BE-4C77-8296-C971C12EB156}" dt="2022-08-31T15:52:17.723" v="3574" actId="47"/>
        <pc:sldMkLst>
          <pc:docMk/>
          <pc:sldMk cId="3539617066" sldId="837"/>
        </pc:sldMkLst>
      </pc:sldChg>
      <pc:sldChg chg="addSp delSp modSp add mod modAnim">
        <pc:chgData name="Luděk Bláha" userId="42617b0c-9dcc-4722-9496-b1459645750d" providerId="ADAL" clId="{A13AC36D-68BE-4C77-8296-C971C12EB156}" dt="2022-08-31T16:10:01.331" v="4199"/>
        <pc:sldMkLst>
          <pc:docMk/>
          <pc:sldMk cId="3227175191" sldId="838"/>
        </pc:sldMkLst>
        <pc:spChg chg="mod">
          <ac:chgData name="Luděk Bláha" userId="42617b0c-9dcc-4722-9496-b1459645750d" providerId="ADAL" clId="{A13AC36D-68BE-4C77-8296-C971C12EB156}" dt="2022-08-31T12:40:19.823" v="1781" actId="20577"/>
          <ac:spMkLst>
            <pc:docMk/>
            <pc:sldMk cId="3227175191" sldId="838"/>
            <ac:spMk id="2" creationId="{32BFB239-AA13-7389-C1FD-BD3B37DD9714}"/>
          </ac:spMkLst>
        </pc:spChg>
        <pc:spChg chg="add mod">
          <ac:chgData name="Luděk Bláha" userId="42617b0c-9dcc-4722-9496-b1459645750d" providerId="ADAL" clId="{A13AC36D-68BE-4C77-8296-C971C12EB156}" dt="2022-08-31T15:40:23.067" v="3279" actId="1036"/>
          <ac:spMkLst>
            <pc:docMk/>
            <pc:sldMk cId="3227175191" sldId="838"/>
            <ac:spMk id="3" creationId="{D0137700-6D40-2555-49D6-C55948DBADFC}"/>
          </ac:spMkLst>
        </pc:spChg>
        <pc:spChg chg="add mod">
          <ac:chgData name="Luděk Bláha" userId="42617b0c-9dcc-4722-9496-b1459645750d" providerId="ADAL" clId="{A13AC36D-68BE-4C77-8296-C971C12EB156}" dt="2022-08-31T15:38:35.847" v="3249" actId="1035"/>
          <ac:spMkLst>
            <pc:docMk/>
            <pc:sldMk cId="3227175191" sldId="838"/>
            <ac:spMk id="4" creationId="{27AEDDD1-0CD8-C049-6C94-63CAAF8890B6}"/>
          </ac:spMkLst>
        </pc:spChg>
        <pc:spChg chg="add del mod">
          <ac:chgData name="Luděk Bláha" userId="42617b0c-9dcc-4722-9496-b1459645750d" providerId="ADAL" clId="{A13AC36D-68BE-4C77-8296-C971C12EB156}" dt="2022-08-31T12:40:02.375" v="1773" actId="478"/>
          <ac:spMkLst>
            <pc:docMk/>
            <pc:sldMk cId="3227175191" sldId="838"/>
            <ac:spMk id="4" creationId="{A29DBB92-5358-E567-95DE-9BD0C698F19A}"/>
          </ac:spMkLst>
        </pc:spChg>
        <pc:spChg chg="add del mod">
          <ac:chgData name="Luděk Bláha" userId="42617b0c-9dcc-4722-9496-b1459645750d" providerId="ADAL" clId="{A13AC36D-68BE-4C77-8296-C971C12EB156}" dt="2022-08-31T12:40:00.457" v="1771"/>
          <ac:spMkLst>
            <pc:docMk/>
            <pc:sldMk cId="3227175191" sldId="838"/>
            <ac:spMk id="5" creationId="{4C1506D8-5C88-C064-09F3-5E92F4055198}"/>
          </ac:spMkLst>
        </pc:spChg>
        <pc:spChg chg="add mod">
          <ac:chgData name="Luděk Bláha" userId="42617b0c-9dcc-4722-9496-b1459645750d" providerId="ADAL" clId="{A13AC36D-68BE-4C77-8296-C971C12EB156}" dt="2022-08-31T15:40:20.956" v="3277" actId="1036"/>
          <ac:spMkLst>
            <pc:docMk/>
            <pc:sldMk cId="3227175191" sldId="838"/>
            <ac:spMk id="5" creationId="{A940A943-5349-384A-EF82-E8DAABDD7AA4}"/>
          </ac:spMkLst>
        </pc:spChg>
        <pc:spChg chg="del mod">
          <ac:chgData name="Luděk Bláha" userId="42617b0c-9dcc-4722-9496-b1459645750d" providerId="ADAL" clId="{A13AC36D-68BE-4C77-8296-C971C12EB156}" dt="2022-08-31T12:39:50.488" v="1745" actId="478"/>
          <ac:spMkLst>
            <pc:docMk/>
            <pc:sldMk cId="3227175191" sldId="838"/>
            <ac:spMk id="6" creationId="{1BDE1C06-9892-8EC7-7639-3658ECD3C44B}"/>
          </ac:spMkLst>
        </pc:spChg>
        <pc:spChg chg="add mod">
          <ac:chgData name="Luděk Bláha" userId="42617b0c-9dcc-4722-9496-b1459645750d" providerId="ADAL" clId="{A13AC36D-68BE-4C77-8296-C971C12EB156}" dt="2022-08-31T15:36:15.194" v="3218" actId="208"/>
          <ac:spMkLst>
            <pc:docMk/>
            <pc:sldMk cId="3227175191" sldId="838"/>
            <ac:spMk id="6" creationId="{59E8DB1E-9E60-AF58-8501-86ACB9E90509}"/>
          </ac:spMkLst>
        </pc:spChg>
        <pc:spChg chg="del mod">
          <ac:chgData name="Luděk Bláha" userId="42617b0c-9dcc-4722-9496-b1459645750d" providerId="ADAL" clId="{A13AC36D-68BE-4C77-8296-C971C12EB156}" dt="2022-08-31T12:47:52.481" v="2406" actId="478"/>
          <ac:spMkLst>
            <pc:docMk/>
            <pc:sldMk cId="3227175191" sldId="838"/>
            <ac:spMk id="7" creationId="{15593D32-A513-53E3-AA87-0E06D68C3256}"/>
          </ac:spMkLst>
        </pc:spChg>
        <pc:spChg chg="add mod">
          <ac:chgData name="Luděk Bláha" userId="42617b0c-9dcc-4722-9496-b1459645750d" providerId="ADAL" clId="{A13AC36D-68BE-4C77-8296-C971C12EB156}" dt="2022-08-31T15:38:00.831" v="3235" actId="14100"/>
          <ac:spMkLst>
            <pc:docMk/>
            <pc:sldMk cId="3227175191" sldId="838"/>
            <ac:spMk id="7" creationId="{BD8D5F0F-7546-A570-EE69-040CC909E84A}"/>
          </ac:spMkLst>
        </pc:spChg>
        <pc:spChg chg="mod">
          <ac:chgData name="Luděk Bláha" userId="42617b0c-9dcc-4722-9496-b1459645750d" providerId="ADAL" clId="{A13AC36D-68BE-4C77-8296-C971C12EB156}" dt="2022-08-31T15:42:00.912" v="3323" actId="1035"/>
          <ac:spMkLst>
            <pc:docMk/>
            <pc:sldMk cId="3227175191" sldId="838"/>
            <ac:spMk id="8" creationId="{58CF2658-EC88-6F5A-B217-80028D2713EA}"/>
          </ac:spMkLst>
        </pc:spChg>
        <pc:spChg chg="add mod">
          <ac:chgData name="Luděk Bláha" userId="42617b0c-9dcc-4722-9496-b1459645750d" providerId="ADAL" clId="{A13AC36D-68BE-4C77-8296-C971C12EB156}" dt="2022-08-31T16:10:01.331" v="4199"/>
          <ac:spMkLst>
            <pc:docMk/>
            <pc:sldMk cId="3227175191" sldId="838"/>
            <ac:spMk id="9" creationId="{6B7B42BC-85BA-2F3E-5F82-56D47A5F250C}"/>
          </ac:spMkLst>
        </pc:spChg>
        <pc:spChg chg="add del mod">
          <ac:chgData name="Luděk Bláha" userId="42617b0c-9dcc-4722-9496-b1459645750d" providerId="ADAL" clId="{A13AC36D-68BE-4C77-8296-C971C12EB156}" dt="2022-08-31T12:42:31.976" v="1922" actId="478"/>
          <ac:spMkLst>
            <pc:docMk/>
            <pc:sldMk cId="3227175191" sldId="838"/>
            <ac:spMk id="13" creationId="{5F5F46B6-7D6A-393C-B7A7-266B53C805DD}"/>
          </ac:spMkLst>
        </pc:spChg>
        <pc:spChg chg="add del mod">
          <ac:chgData name="Luděk Bláha" userId="42617b0c-9dcc-4722-9496-b1459645750d" providerId="ADAL" clId="{A13AC36D-68BE-4C77-8296-C971C12EB156}" dt="2022-08-31T15:41:22.417" v="3297" actId="478"/>
          <ac:spMkLst>
            <pc:docMk/>
            <pc:sldMk cId="3227175191" sldId="838"/>
            <ac:spMk id="13" creationId="{81BDE94F-5B27-7C9B-4A15-B86EE5C730D7}"/>
          </ac:spMkLst>
        </pc:spChg>
        <pc:spChg chg="add mod">
          <ac:chgData name="Luděk Bláha" userId="42617b0c-9dcc-4722-9496-b1459645750d" providerId="ADAL" clId="{A13AC36D-68BE-4C77-8296-C971C12EB156}" dt="2022-08-31T15:38:35.847" v="3249" actId="1035"/>
          <ac:spMkLst>
            <pc:docMk/>
            <pc:sldMk cId="3227175191" sldId="838"/>
            <ac:spMk id="14" creationId="{1B3BEB2B-D296-A62C-0D3C-E5ED122F7803}"/>
          </ac:spMkLst>
        </pc:spChg>
        <pc:spChg chg="add del mod">
          <ac:chgData name="Luděk Bláha" userId="42617b0c-9dcc-4722-9496-b1459645750d" providerId="ADAL" clId="{A13AC36D-68BE-4C77-8296-C971C12EB156}" dt="2022-08-31T12:47:52.481" v="2406" actId="478"/>
          <ac:spMkLst>
            <pc:docMk/>
            <pc:sldMk cId="3227175191" sldId="838"/>
            <ac:spMk id="15" creationId="{ECFDA0AC-1639-741D-4510-F2DA9E41D441}"/>
          </ac:spMkLst>
        </pc:spChg>
        <pc:spChg chg="add mod">
          <ac:chgData name="Luděk Bláha" userId="42617b0c-9dcc-4722-9496-b1459645750d" providerId="ADAL" clId="{A13AC36D-68BE-4C77-8296-C971C12EB156}" dt="2022-08-31T15:38:26.594" v="3246" actId="6549"/>
          <ac:spMkLst>
            <pc:docMk/>
            <pc:sldMk cId="3227175191" sldId="838"/>
            <ac:spMk id="16" creationId="{D888BECF-8284-366B-C713-44AF60810DB2}"/>
          </ac:spMkLst>
        </pc:spChg>
        <pc:spChg chg="add mod">
          <ac:chgData name="Luděk Bláha" userId="42617b0c-9dcc-4722-9496-b1459645750d" providerId="ADAL" clId="{A13AC36D-68BE-4C77-8296-C971C12EB156}" dt="2022-08-31T15:37:41.630" v="3232" actId="14100"/>
          <ac:spMkLst>
            <pc:docMk/>
            <pc:sldMk cId="3227175191" sldId="838"/>
            <ac:spMk id="17" creationId="{74C76AE8-9881-F2F6-2750-6C9FBA0F8D83}"/>
          </ac:spMkLst>
        </pc:spChg>
        <pc:spChg chg="add mod">
          <ac:chgData name="Luděk Bláha" userId="42617b0c-9dcc-4722-9496-b1459645750d" providerId="ADAL" clId="{A13AC36D-68BE-4C77-8296-C971C12EB156}" dt="2022-08-31T15:37:41.630" v="3232" actId="14100"/>
          <ac:spMkLst>
            <pc:docMk/>
            <pc:sldMk cId="3227175191" sldId="838"/>
            <ac:spMk id="18" creationId="{034F9859-C13F-7E9E-D547-39D49E128DD3}"/>
          </ac:spMkLst>
        </pc:spChg>
        <pc:spChg chg="add mod">
          <ac:chgData name="Luděk Bláha" userId="42617b0c-9dcc-4722-9496-b1459645750d" providerId="ADAL" clId="{A13AC36D-68BE-4C77-8296-C971C12EB156}" dt="2022-08-31T15:37:41.630" v="3232" actId="14100"/>
          <ac:spMkLst>
            <pc:docMk/>
            <pc:sldMk cId="3227175191" sldId="838"/>
            <ac:spMk id="19" creationId="{0F84C883-E540-0C36-6F76-38A12F0B7483}"/>
          </ac:spMkLst>
        </pc:spChg>
        <pc:spChg chg="add mod">
          <ac:chgData name="Luděk Bláha" userId="42617b0c-9dcc-4722-9496-b1459645750d" providerId="ADAL" clId="{A13AC36D-68BE-4C77-8296-C971C12EB156}" dt="2022-08-31T15:37:41.630" v="3232" actId="14100"/>
          <ac:spMkLst>
            <pc:docMk/>
            <pc:sldMk cId="3227175191" sldId="838"/>
            <ac:spMk id="20" creationId="{F5D5D5ED-0D22-1286-8D61-4087C2D4CF06}"/>
          </ac:spMkLst>
        </pc:spChg>
        <pc:spChg chg="add mod">
          <ac:chgData name="Luděk Bláha" userId="42617b0c-9dcc-4722-9496-b1459645750d" providerId="ADAL" clId="{A13AC36D-68BE-4C77-8296-C971C12EB156}" dt="2022-08-31T15:37:30.091" v="3231" actId="1036"/>
          <ac:spMkLst>
            <pc:docMk/>
            <pc:sldMk cId="3227175191" sldId="838"/>
            <ac:spMk id="21" creationId="{729E481D-D643-DC2B-8C9D-8EA131158FB9}"/>
          </ac:spMkLst>
        </pc:spChg>
        <pc:spChg chg="add mod">
          <ac:chgData name="Luděk Bláha" userId="42617b0c-9dcc-4722-9496-b1459645750d" providerId="ADAL" clId="{A13AC36D-68BE-4C77-8296-C971C12EB156}" dt="2022-08-31T15:37:46.265" v="3233" actId="14100"/>
          <ac:spMkLst>
            <pc:docMk/>
            <pc:sldMk cId="3227175191" sldId="838"/>
            <ac:spMk id="22" creationId="{A2EABB10-DC96-571B-16EB-EDDC3FC50E88}"/>
          </ac:spMkLst>
        </pc:spChg>
        <pc:spChg chg="add mod">
          <ac:chgData name="Luděk Bláha" userId="42617b0c-9dcc-4722-9496-b1459645750d" providerId="ADAL" clId="{A13AC36D-68BE-4C77-8296-C971C12EB156}" dt="2022-08-31T15:37:46.265" v="3233" actId="14100"/>
          <ac:spMkLst>
            <pc:docMk/>
            <pc:sldMk cId="3227175191" sldId="838"/>
            <ac:spMk id="23" creationId="{87CDAB24-96D2-E703-8FAF-49A29A5F4ACA}"/>
          </ac:spMkLst>
        </pc:spChg>
        <pc:grpChg chg="add mod">
          <ac:chgData name="Luděk Bláha" userId="42617b0c-9dcc-4722-9496-b1459645750d" providerId="ADAL" clId="{A13AC36D-68BE-4C77-8296-C971C12EB156}" dt="2022-08-31T15:42:00.912" v="3323" actId="1035"/>
          <ac:grpSpMkLst>
            <pc:docMk/>
            <pc:sldMk cId="3227175191" sldId="838"/>
            <ac:grpSpMk id="10" creationId="{4277583C-3BFD-6A74-BA02-ABE4EB42E7ED}"/>
          </ac:grpSpMkLst>
        </pc:grpChg>
        <pc:picChg chg="mod">
          <ac:chgData name="Luděk Bláha" userId="42617b0c-9dcc-4722-9496-b1459645750d" providerId="ADAL" clId="{A13AC36D-68BE-4C77-8296-C971C12EB156}" dt="2022-08-31T15:42:00.912" v="3323" actId="1035"/>
          <ac:picMkLst>
            <pc:docMk/>
            <pc:sldMk cId="3227175191" sldId="838"/>
            <ac:picMk id="11" creationId="{025FBAF9-FBA3-7A42-7ED6-CBD9C703A740}"/>
          </ac:picMkLst>
        </pc:picChg>
        <pc:picChg chg="mod">
          <ac:chgData name="Luděk Bláha" userId="42617b0c-9dcc-4722-9496-b1459645750d" providerId="ADAL" clId="{A13AC36D-68BE-4C77-8296-C971C12EB156}" dt="2022-08-31T15:42:00.912" v="3323" actId="1035"/>
          <ac:picMkLst>
            <pc:docMk/>
            <pc:sldMk cId="3227175191" sldId="838"/>
            <ac:picMk id="12" creationId="{02C5F837-6210-8FDD-8237-AC9F56C2AD83}"/>
          </ac:picMkLst>
        </pc:picChg>
        <pc:cxnChg chg="add mod">
          <ac:chgData name="Luděk Bláha" userId="42617b0c-9dcc-4722-9496-b1459645750d" providerId="ADAL" clId="{A13AC36D-68BE-4C77-8296-C971C12EB156}" dt="2022-08-31T15:42:00.912" v="3323" actId="1035"/>
          <ac:cxnSpMkLst>
            <pc:docMk/>
            <pc:sldMk cId="3227175191" sldId="838"/>
            <ac:cxnSpMk id="24" creationId="{B2E7BDAD-AC61-23C6-6A5B-A94D44A916EB}"/>
          </ac:cxnSpMkLst>
        </pc:cxnChg>
      </pc:sldChg>
      <pc:sldChg chg="addSp delSp modSp add mod modAnim">
        <pc:chgData name="Luděk Bláha" userId="42617b0c-9dcc-4722-9496-b1459645750d" providerId="ADAL" clId="{A13AC36D-68BE-4C77-8296-C971C12EB156}" dt="2022-08-31T16:12:11.533" v="4201"/>
        <pc:sldMkLst>
          <pc:docMk/>
          <pc:sldMk cId="3101364257" sldId="839"/>
        </pc:sldMkLst>
        <pc:spChg chg="del mod">
          <ac:chgData name="Luděk Bláha" userId="42617b0c-9dcc-4722-9496-b1459645750d" providerId="ADAL" clId="{A13AC36D-68BE-4C77-8296-C971C12EB156}" dt="2022-08-31T15:26:18.381" v="2768" actId="478"/>
          <ac:spMkLst>
            <pc:docMk/>
            <pc:sldMk cId="3101364257" sldId="839"/>
            <ac:spMk id="2" creationId="{6535E9EF-F797-F3CD-342A-71C6FC9354D1}"/>
          </ac:spMkLst>
        </pc:spChg>
        <pc:spChg chg="add del mod">
          <ac:chgData name="Luděk Bláha" userId="42617b0c-9dcc-4722-9496-b1459645750d" providerId="ADAL" clId="{A13AC36D-68BE-4C77-8296-C971C12EB156}" dt="2022-08-31T15:26:20.437" v="2769" actId="478"/>
          <ac:spMkLst>
            <pc:docMk/>
            <pc:sldMk cId="3101364257" sldId="839"/>
            <ac:spMk id="4" creationId="{3E39C92B-855E-3ABD-AFCA-6EB5FB5F950E}"/>
          </ac:spMkLst>
        </pc:spChg>
        <pc:spChg chg="add mod">
          <ac:chgData name="Luděk Bláha" userId="42617b0c-9dcc-4722-9496-b1459645750d" providerId="ADAL" clId="{A13AC36D-68BE-4C77-8296-C971C12EB156}" dt="2022-08-31T15:39:16.645" v="3263" actId="113"/>
          <ac:spMkLst>
            <pc:docMk/>
            <pc:sldMk cId="3101364257" sldId="839"/>
            <ac:spMk id="5" creationId="{6FA2FBCE-968A-CC31-29D7-2B1C1E2947FC}"/>
          </ac:spMkLst>
        </pc:spChg>
        <pc:spChg chg="add mod">
          <ac:chgData name="Luděk Bláha" userId="42617b0c-9dcc-4722-9496-b1459645750d" providerId="ADAL" clId="{A13AC36D-68BE-4C77-8296-C971C12EB156}" dt="2022-08-31T15:32:15.470" v="3115" actId="1036"/>
          <ac:spMkLst>
            <pc:docMk/>
            <pc:sldMk cId="3101364257" sldId="839"/>
            <ac:spMk id="11" creationId="{A4064EC2-76FE-2CF1-A7FE-C66CEAC0ED45}"/>
          </ac:spMkLst>
        </pc:spChg>
        <pc:picChg chg="del mod">
          <ac:chgData name="Luděk Bláha" userId="42617b0c-9dcc-4722-9496-b1459645750d" providerId="ADAL" clId="{A13AC36D-68BE-4C77-8296-C971C12EB156}" dt="2022-08-31T15:31:15.897" v="3031" actId="478"/>
          <ac:picMkLst>
            <pc:docMk/>
            <pc:sldMk cId="3101364257" sldId="839"/>
            <ac:picMk id="6" creationId="{980F04E2-B8D0-5EFC-06CB-C17BE0DD497C}"/>
          </ac:picMkLst>
        </pc:picChg>
        <pc:picChg chg="add">
          <ac:chgData name="Luděk Bláha" userId="42617b0c-9dcc-4722-9496-b1459645750d" providerId="ADAL" clId="{A13AC36D-68BE-4C77-8296-C971C12EB156}" dt="2022-08-31T15:31:27.465" v="3032" actId="22"/>
          <ac:picMkLst>
            <pc:docMk/>
            <pc:sldMk cId="3101364257" sldId="839"/>
            <ac:picMk id="9" creationId="{73368181-5684-3920-1D79-E3FF9F94D7CD}"/>
          </ac:picMkLst>
        </pc:picChg>
      </pc:sldChg>
      <pc:sldChg chg="addSp delSp modSp add mod">
        <pc:chgData name="Luděk Bláha" userId="42617b0c-9dcc-4722-9496-b1459645750d" providerId="ADAL" clId="{A13AC36D-68BE-4C77-8296-C971C12EB156}" dt="2022-08-31T16:09:57.014" v="4197" actId="20577"/>
        <pc:sldMkLst>
          <pc:docMk/>
          <pc:sldMk cId="546898567" sldId="840"/>
        </pc:sldMkLst>
        <pc:spChg chg="mod">
          <ac:chgData name="Luděk Bláha" userId="42617b0c-9dcc-4722-9496-b1459645750d" providerId="ADAL" clId="{A13AC36D-68BE-4C77-8296-C971C12EB156}" dt="2022-08-31T16:09:57.014" v="4197" actId="20577"/>
          <ac:spMkLst>
            <pc:docMk/>
            <pc:sldMk cId="546898567" sldId="840"/>
            <ac:spMk id="3" creationId="{269E9561-025F-7D2F-C3A6-4753EC93CEA3}"/>
          </ac:spMkLst>
        </pc:spChg>
        <pc:spChg chg="add del mod">
          <ac:chgData name="Luděk Bláha" userId="42617b0c-9dcc-4722-9496-b1459645750d" providerId="ADAL" clId="{A13AC36D-68BE-4C77-8296-C971C12EB156}" dt="2022-08-31T12:38:42.063" v="1717" actId="478"/>
          <ac:spMkLst>
            <pc:docMk/>
            <pc:sldMk cId="546898567" sldId="840"/>
            <ac:spMk id="12" creationId="{397666E3-DC7B-FC10-A33B-B1C41E606F3C}"/>
          </ac:spMkLst>
        </pc:spChg>
        <pc:spChg chg="del mod">
          <ac:chgData name="Luděk Bláha" userId="42617b0c-9dcc-4722-9496-b1459645750d" providerId="ADAL" clId="{A13AC36D-68BE-4C77-8296-C971C12EB156}" dt="2022-08-31T12:38:12.407" v="1636" actId="478"/>
          <ac:spMkLst>
            <pc:docMk/>
            <pc:sldMk cId="546898567" sldId="840"/>
            <ac:spMk id="13" creationId="{7B6C3457-ED29-65C5-5BA4-54AD4FB2F954}"/>
          </ac:spMkLst>
        </pc:spChg>
        <pc:spChg chg="del">
          <ac:chgData name="Luděk Bláha" userId="42617b0c-9dcc-4722-9496-b1459645750d" providerId="ADAL" clId="{A13AC36D-68BE-4C77-8296-C971C12EB156}" dt="2022-08-31T12:38:04.262" v="1619" actId="478"/>
          <ac:spMkLst>
            <pc:docMk/>
            <pc:sldMk cId="546898567" sldId="840"/>
            <ac:spMk id="14" creationId="{177AF402-DEF5-E661-6000-D9993E03E0B0}"/>
          </ac:spMkLst>
        </pc:spChg>
        <pc:spChg chg="del">
          <ac:chgData name="Luděk Bláha" userId="42617b0c-9dcc-4722-9496-b1459645750d" providerId="ADAL" clId="{A13AC36D-68BE-4C77-8296-C971C12EB156}" dt="2022-08-31T12:38:02.588" v="1618" actId="478"/>
          <ac:spMkLst>
            <pc:docMk/>
            <pc:sldMk cId="546898567" sldId="840"/>
            <ac:spMk id="15" creationId="{C2DEB9B0-2F84-2208-10E7-1B1A5C4CB68C}"/>
          </ac:spMkLst>
        </pc:spChg>
        <pc:spChg chg="del">
          <ac:chgData name="Luděk Bláha" userId="42617b0c-9dcc-4722-9496-b1459645750d" providerId="ADAL" clId="{A13AC36D-68BE-4C77-8296-C971C12EB156}" dt="2022-08-31T12:38:00.769" v="1617" actId="478"/>
          <ac:spMkLst>
            <pc:docMk/>
            <pc:sldMk cId="546898567" sldId="840"/>
            <ac:spMk id="16" creationId="{12C06209-85E5-E922-75BA-A691BC537A6E}"/>
          </ac:spMkLst>
        </pc:spChg>
      </pc:sldChg>
      <pc:sldChg chg="delSp modSp add mod">
        <pc:chgData name="Luděk Bláha" userId="42617b0c-9dcc-4722-9496-b1459645750d" providerId="ADAL" clId="{A13AC36D-68BE-4C77-8296-C971C12EB156}" dt="2022-08-31T16:09:59.953" v="4198"/>
        <pc:sldMkLst>
          <pc:docMk/>
          <pc:sldMk cId="1543772027" sldId="841"/>
        </pc:sldMkLst>
        <pc:spChg chg="mod">
          <ac:chgData name="Luděk Bláha" userId="42617b0c-9dcc-4722-9496-b1459645750d" providerId="ADAL" clId="{A13AC36D-68BE-4C77-8296-C971C12EB156}" dt="2022-08-31T16:09:59.953" v="4198"/>
          <ac:spMkLst>
            <pc:docMk/>
            <pc:sldMk cId="1543772027" sldId="841"/>
            <ac:spMk id="3" creationId="{269E9561-025F-7D2F-C3A6-4753EC93CEA3}"/>
          </ac:spMkLst>
        </pc:spChg>
        <pc:spChg chg="del">
          <ac:chgData name="Luděk Bláha" userId="42617b0c-9dcc-4722-9496-b1459645750d" providerId="ADAL" clId="{A13AC36D-68BE-4C77-8296-C971C12EB156}" dt="2022-08-31T12:38:58.187" v="1720" actId="478"/>
          <ac:spMkLst>
            <pc:docMk/>
            <pc:sldMk cId="1543772027" sldId="841"/>
            <ac:spMk id="11" creationId="{D171EE76-1056-CB96-F0A1-3B3F0E38BE92}"/>
          </ac:spMkLst>
        </pc:spChg>
        <pc:spChg chg="del">
          <ac:chgData name="Luděk Bláha" userId="42617b0c-9dcc-4722-9496-b1459645750d" providerId="ADAL" clId="{A13AC36D-68BE-4C77-8296-C971C12EB156}" dt="2022-08-31T12:38:55.135" v="1719" actId="478"/>
          <ac:spMkLst>
            <pc:docMk/>
            <pc:sldMk cId="1543772027" sldId="841"/>
            <ac:spMk id="12" creationId="{397666E3-DC7B-FC10-A33B-B1C41E606F3C}"/>
          </ac:spMkLst>
        </pc:spChg>
        <pc:spChg chg="del">
          <ac:chgData name="Luděk Bláha" userId="42617b0c-9dcc-4722-9496-b1459645750d" providerId="ADAL" clId="{A13AC36D-68BE-4C77-8296-C971C12EB156}" dt="2022-08-31T12:38:55.135" v="1719" actId="478"/>
          <ac:spMkLst>
            <pc:docMk/>
            <pc:sldMk cId="1543772027" sldId="841"/>
            <ac:spMk id="13" creationId="{7B6C3457-ED29-65C5-5BA4-54AD4FB2F954}"/>
          </ac:spMkLst>
        </pc:spChg>
        <pc:spChg chg="del">
          <ac:chgData name="Luděk Bláha" userId="42617b0c-9dcc-4722-9496-b1459645750d" providerId="ADAL" clId="{A13AC36D-68BE-4C77-8296-C971C12EB156}" dt="2022-08-31T12:38:58.187" v="1720" actId="478"/>
          <ac:spMkLst>
            <pc:docMk/>
            <pc:sldMk cId="1543772027" sldId="841"/>
            <ac:spMk id="14" creationId="{177AF402-DEF5-E661-6000-D9993E03E0B0}"/>
          </ac:spMkLst>
        </pc:spChg>
        <pc:spChg chg="del">
          <ac:chgData name="Luděk Bláha" userId="42617b0c-9dcc-4722-9496-b1459645750d" providerId="ADAL" clId="{A13AC36D-68BE-4C77-8296-C971C12EB156}" dt="2022-08-31T12:38:53.100" v="1718" actId="478"/>
          <ac:spMkLst>
            <pc:docMk/>
            <pc:sldMk cId="1543772027" sldId="841"/>
            <ac:spMk id="15" creationId="{C2DEB9B0-2F84-2208-10E7-1B1A5C4CB68C}"/>
          </ac:spMkLst>
        </pc:spChg>
        <pc:spChg chg="del">
          <ac:chgData name="Luděk Bláha" userId="42617b0c-9dcc-4722-9496-b1459645750d" providerId="ADAL" clId="{A13AC36D-68BE-4C77-8296-C971C12EB156}" dt="2022-08-31T12:38:53.100" v="1718" actId="478"/>
          <ac:spMkLst>
            <pc:docMk/>
            <pc:sldMk cId="1543772027" sldId="841"/>
            <ac:spMk id="16" creationId="{12C06209-85E5-E922-75BA-A691BC537A6E}"/>
          </ac:spMkLst>
        </pc:spChg>
      </pc:sldChg>
      <pc:sldChg chg="addSp delSp modSp add mod">
        <pc:chgData name="Luděk Bláha" userId="42617b0c-9dcc-4722-9496-b1459645750d" providerId="ADAL" clId="{A13AC36D-68BE-4C77-8296-C971C12EB156}" dt="2022-08-31T16:09:32.756" v="4188" actId="478"/>
        <pc:sldMkLst>
          <pc:docMk/>
          <pc:sldMk cId="1101685622" sldId="842"/>
        </pc:sldMkLst>
        <pc:spChg chg="del">
          <ac:chgData name="Luděk Bláha" userId="42617b0c-9dcc-4722-9496-b1459645750d" providerId="ADAL" clId="{A13AC36D-68BE-4C77-8296-C971C12EB156}" dt="2022-08-31T16:09:28.613" v="4186" actId="478"/>
          <ac:spMkLst>
            <pc:docMk/>
            <pc:sldMk cId="1101685622" sldId="842"/>
            <ac:spMk id="3" creationId="{269E9561-025F-7D2F-C3A6-4753EC93CEA3}"/>
          </ac:spMkLst>
        </pc:spChg>
        <pc:spChg chg="add del mod">
          <ac:chgData name="Luděk Bláha" userId="42617b0c-9dcc-4722-9496-b1459645750d" providerId="ADAL" clId="{A13AC36D-68BE-4C77-8296-C971C12EB156}" dt="2022-08-31T16:09:31.388" v="4187" actId="478"/>
          <ac:spMkLst>
            <pc:docMk/>
            <pc:sldMk cId="1101685622" sldId="842"/>
            <ac:spMk id="4" creationId="{5BA8791B-6252-671E-E171-CC875D453694}"/>
          </ac:spMkLst>
        </pc:spChg>
        <pc:spChg chg="del">
          <ac:chgData name="Luděk Bláha" userId="42617b0c-9dcc-4722-9496-b1459645750d" providerId="ADAL" clId="{A13AC36D-68BE-4C77-8296-C971C12EB156}" dt="2022-08-31T16:09:28.613" v="4186" actId="478"/>
          <ac:spMkLst>
            <pc:docMk/>
            <pc:sldMk cId="1101685622" sldId="842"/>
            <ac:spMk id="11" creationId="{D171EE76-1056-CB96-F0A1-3B3F0E38BE92}"/>
          </ac:spMkLst>
        </pc:spChg>
        <pc:spChg chg="del">
          <ac:chgData name="Luděk Bláha" userId="42617b0c-9dcc-4722-9496-b1459645750d" providerId="ADAL" clId="{A13AC36D-68BE-4C77-8296-C971C12EB156}" dt="2022-08-31T16:09:32.756" v="4188" actId="478"/>
          <ac:spMkLst>
            <pc:docMk/>
            <pc:sldMk cId="1101685622" sldId="842"/>
            <ac:spMk id="12" creationId="{397666E3-DC7B-FC10-A33B-B1C41E606F3C}"/>
          </ac:spMkLst>
        </pc:spChg>
        <pc:spChg chg="del">
          <ac:chgData name="Luděk Bláha" userId="42617b0c-9dcc-4722-9496-b1459645750d" providerId="ADAL" clId="{A13AC36D-68BE-4C77-8296-C971C12EB156}" dt="2022-08-31T16:09:28.613" v="4186" actId="478"/>
          <ac:spMkLst>
            <pc:docMk/>
            <pc:sldMk cId="1101685622" sldId="842"/>
            <ac:spMk id="13" creationId="{7B6C3457-ED29-65C5-5BA4-54AD4FB2F954}"/>
          </ac:spMkLst>
        </pc:spChg>
        <pc:spChg chg="del">
          <ac:chgData name="Luděk Bláha" userId="42617b0c-9dcc-4722-9496-b1459645750d" providerId="ADAL" clId="{A13AC36D-68BE-4C77-8296-C971C12EB156}" dt="2022-08-31T16:09:28.613" v="4186" actId="478"/>
          <ac:spMkLst>
            <pc:docMk/>
            <pc:sldMk cId="1101685622" sldId="842"/>
            <ac:spMk id="15" creationId="{C2DEB9B0-2F84-2208-10E7-1B1A5C4CB68C}"/>
          </ac:spMkLst>
        </pc:spChg>
        <pc:spChg chg="del">
          <ac:chgData name="Luděk Bláha" userId="42617b0c-9dcc-4722-9496-b1459645750d" providerId="ADAL" clId="{A13AC36D-68BE-4C77-8296-C971C12EB156}" dt="2022-08-31T16:09:28.613" v="4186" actId="478"/>
          <ac:spMkLst>
            <pc:docMk/>
            <pc:sldMk cId="1101685622" sldId="842"/>
            <ac:spMk id="16" creationId="{12C06209-85E5-E922-75BA-A691BC537A6E}"/>
          </ac:spMkLst>
        </pc:spChg>
        <pc:picChg chg="del">
          <ac:chgData name="Luděk Bláha" userId="42617b0c-9dcc-4722-9496-b1459645750d" providerId="ADAL" clId="{A13AC36D-68BE-4C77-8296-C971C12EB156}" dt="2022-08-31T16:09:28.613" v="4186" actId="478"/>
          <ac:picMkLst>
            <pc:docMk/>
            <pc:sldMk cId="1101685622" sldId="842"/>
            <ac:picMk id="3076" creationId="{3005EE2F-93F9-5B0A-05AD-A4B5BEBCDA81}"/>
          </ac:picMkLst>
        </pc:picChg>
      </pc:sldChg>
      <pc:sldChg chg="addSp delSp modSp new del mod delAnim modAnim">
        <pc:chgData name="Luděk Bláha" userId="42617b0c-9dcc-4722-9496-b1459645750d" providerId="ADAL" clId="{A13AC36D-68BE-4C77-8296-C971C12EB156}" dt="2022-08-31T15:52:24.443" v="3575" actId="47"/>
        <pc:sldMkLst>
          <pc:docMk/>
          <pc:sldMk cId="1454375975" sldId="842"/>
        </pc:sldMkLst>
        <pc:spChg chg="mod">
          <ac:chgData name="Luděk Bláha" userId="42617b0c-9dcc-4722-9496-b1459645750d" providerId="ADAL" clId="{A13AC36D-68BE-4C77-8296-C971C12EB156}" dt="2022-08-31T15:45:25.679" v="3342"/>
          <ac:spMkLst>
            <pc:docMk/>
            <pc:sldMk cId="1454375975" sldId="842"/>
            <ac:spMk id="6" creationId="{E619B3C0-7611-9E6A-C86F-2D8775404D5F}"/>
          </ac:spMkLst>
        </pc:spChg>
        <pc:spChg chg="mod">
          <ac:chgData name="Luděk Bláha" userId="42617b0c-9dcc-4722-9496-b1459645750d" providerId="ADAL" clId="{A13AC36D-68BE-4C77-8296-C971C12EB156}" dt="2022-08-31T15:45:25.679" v="3342"/>
          <ac:spMkLst>
            <pc:docMk/>
            <pc:sldMk cId="1454375975" sldId="842"/>
            <ac:spMk id="7" creationId="{3C5279B0-E973-BD2D-F91E-8E2EA0DD3B44}"/>
          </ac:spMkLst>
        </pc:spChg>
        <pc:spChg chg="add del mod">
          <ac:chgData name="Luděk Bláha" userId="42617b0c-9dcc-4722-9496-b1459645750d" providerId="ADAL" clId="{A13AC36D-68BE-4C77-8296-C971C12EB156}" dt="2022-08-31T15:45:34.951" v="3344" actId="21"/>
          <ac:spMkLst>
            <pc:docMk/>
            <pc:sldMk cId="1454375975" sldId="842"/>
            <ac:spMk id="8" creationId="{E8A4657F-54EE-D43F-2AFD-43CBFE417501}"/>
          </ac:spMkLst>
        </pc:spChg>
        <pc:spChg chg="mod">
          <ac:chgData name="Luděk Bláha" userId="42617b0c-9dcc-4722-9496-b1459645750d" providerId="ADAL" clId="{A13AC36D-68BE-4C77-8296-C971C12EB156}" dt="2022-08-31T15:45:25.679" v="3342"/>
          <ac:spMkLst>
            <pc:docMk/>
            <pc:sldMk cId="1454375975" sldId="842"/>
            <ac:spMk id="11" creationId="{125BF5F1-951A-FAC5-B37A-99F3DD617CAE}"/>
          </ac:spMkLst>
        </pc:spChg>
        <pc:spChg chg="mod">
          <ac:chgData name="Luděk Bláha" userId="42617b0c-9dcc-4722-9496-b1459645750d" providerId="ADAL" clId="{A13AC36D-68BE-4C77-8296-C971C12EB156}" dt="2022-08-31T15:45:25.679" v="3342"/>
          <ac:spMkLst>
            <pc:docMk/>
            <pc:sldMk cId="1454375975" sldId="842"/>
            <ac:spMk id="12" creationId="{3F2DDEDD-5190-3C5C-7334-96902C522F95}"/>
          </ac:spMkLst>
        </pc:spChg>
        <pc:spChg chg="add del mod">
          <ac:chgData name="Luděk Bláha" userId="42617b0c-9dcc-4722-9496-b1459645750d" providerId="ADAL" clId="{A13AC36D-68BE-4C77-8296-C971C12EB156}" dt="2022-08-31T15:45:34.951" v="3344" actId="21"/>
          <ac:spMkLst>
            <pc:docMk/>
            <pc:sldMk cId="1454375975" sldId="842"/>
            <ac:spMk id="14" creationId="{89DC5259-6A39-E911-DE63-9233A55DD5B7}"/>
          </ac:spMkLst>
        </pc:spChg>
        <pc:grpChg chg="add del mod">
          <ac:chgData name="Luděk Bláha" userId="42617b0c-9dcc-4722-9496-b1459645750d" providerId="ADAL" clId="{A13AC36D-68BE-4C77-8296-C971C12EB156}" dt="2022-08-31T15:45:34.951" v="3344" actId="21"/>
          <ac:grpSpMkLst>
            <pc:docMk/>
            <pc:sldMk cId="1454375975" sldId="842"/>
            <ac:grpSpMk id="5" creationId="{CFC24679-358D-0559-D4E2-5640908B6D92}"/>
          </ac:grpSpMkLst>
        </pc:grpChg>
        <pc:grpChg chg="add del mod">
          <ac:chgData name="Luděk Bláha" userId="42617b0c-9dcc-4722-9496-b1459645750d" providerId="ADAL" clId="{A13AC36D-68BE-4C77-8296-C971C12EB156}" dt="2022-08-31T15:45:34.951" v="3344" actId="21"/>
          <ac:grpSpMkLst>
            <pc:docMk/>
            <pc:sldMk cId="1454375975" sldId="842"/>
            <ac:grpSpMk id="10" creationId="{B435CEC9-2C35-4384-8518-8A4A46FD0DD6}"/>
          </ac:grpSpMkLst>
        </pc:grpChg>
        <pc:picChg chg="add del mod">
          <ac:chgData name="Luděk Bláha" userId="42617b0c-9dcc-4722-9496-b1459645750d" providerId="ADAL" clId="{A13AC36D-68BE-4C77-8296-C971C12EB156}" dt="2022-08-31T15:45:34.951" v="3344" actId="21"/>
          <ac:picMkLst>
            <pc:docMk/>
            <pc:sldMk cId="1454375975" sldId="842"/>
            <ac:picMk id="4" creationId="{3F05EE46-3773-1823-D70C-AF31405D0B66}"/>
          </ac:picMkLst>
        </pc:picChg>
        <pc:picChg chg="add del mod">
          <ac:chgData name="Luděk Bláha" userId="42617b0c-9dcc-4722-9496-b1459645750d" providerId="ADAL" clId="{A13AC36D-68BE-4C77-8296-C971C12EB156}" dt="2022-08-31T15:45:34.951" v="3344" actId="21"/>
          <ac:picMkLst>
            <pc:docMk/>
            <pc:sldMk cId="1454375975" sldId="842"/>
            <ac:picMk id="9" creationId="{15EBF9E8-5A8F-46F4-30C6-EBB80C9597A6}"/>
          </ac:picMkLst>
        </pc:picChg>
        <pc:picChg chg="add del mod">
          <ac:chgData name="Luděk Bláha" userId="42617b0c-9dcc-4722-9496-b1459645750d" providerId="ADAL" clId="{A13AC36D-68BE-4C77-8296-C971C12EB156}" dt="2022-08-31T15:45:34.951" v="3344" actId="21"/>
          <ac:picMkLst>
            <pc:docMk/>
            <pc:sldMk cId="1454375975" sldId="842"/>
            <ac:picMk id="13" creationId="{124A6155-100B-2861-82B3-74B23B226C81}"/>
          </ac:picMkLst>
        </pc:picChg>
        <pc:picChg chg="add del mod">
          <ac:chgData name="Luděk Bláha" userId="42617b0c-9dcc-4722-9496-b1459645750d" providerId="ADAL" clId="{A13AC36D-68BE-4C77-8296-C971C12EB156}" dt="2022-08-31T15:45:34.951" v="3344" actId="21"/>
          <ac:picMkLst>
            <pc:docMk/>
            <pc:sldMk cId="1454375975" sldId="842"/>
            <ac:picMk id="15" creationId="{6C74CF9C-C61F-A470-00D6-448EE7640E67}"/>
          </ac:picMkLst>
        </pc:picChg>
      </pc:sldChg>
      <pc:sldMasterChg chg="delSldLayout">
        <pc:chgData name="Luděk Bláha" userId="42617b0c-9dcc-4722-9496-b1459645750d" providerId="ADAL" clId="{A13AC36D-68BE-4C77-8296-C971C12EB156}" dt="2022-08-31T15:52:17.723" v="3574" actId="47"/>
        <pc:sldMasterMkLst>
          <pc:docMk/>
          <pc:sldMasterMk cId="0" sldId="2147483657"/>
        </pc:sldMasterMkLst>
        <pc:sldLayoutChg chg="del">
          <pc:chgData name="Luděk Bláha" userId="42617b0c-9dcc-4722-9496-b1459645750d" providerId="ADAL" clId="{A13AC36D-68BE-4C77-8296-C971C12EB156}" dt="2022-08-31T15:52:17.723" v="3574" actId="47"/>
          <pc:sldLayoutMkLst>
            <pc:docMk/>
            <pc:sldMasterMk cId="0" sldId="2147483657"/>
            <pc:sldLayoutMk cId="4266858015" sldId="2147483696"/>
          </pc:sldLayoutMkLst>
        </pc:sldLayoutChg>
        <pc:sldLayoutChg chg="del">
          <pc:chgData name="Luděk Bláha" userId="42617b0c-9dcc-4722-9496-b1459645750d" providerId="ADAL" clId="{A13AC36D-68BE-4C77-8296-C971C12EB156}" dt="2022-08-31T11:56:30.535" v="5" actId="47"/>
          <pc:sldLayoutMkLst>
            <pc:docMk/>
            <pc:sldMasterMk cId="0" sldId="2147483657"/>
            <pc:sldLayoutMk cId="3651654877" sldId="2147483698"/>
          </pc:sldLayoutMkLst>
        </pc:sldLayoutChg>
      </pc:sldMasterChg>
    </pc:docChg>
  </pc:docChgLst>
  <pc:docChgLst>
    <pc:chgData name="Luděk Bláha" userId="42617b0c-9dcc-4722-9496-b1459645750d" providerId="ADAL" clId="{98C325A3-072E-443C-B47B-14CD29D6AA72}"/>
    <pc:docChg chg="undo custSel addSld delSld modSld sldOrd">
      <pc:chgData name="Luděk Bláha" userId="42617b0c-9dcc-4722-9496-b1459645750d" providerId="ADAL" clId="{98C325A3-072E-443C-B47B-14CD29D6AA72}" dt="2022-09-13T14:49:31.469" v="376"/>
      <pc:docMkLst>
        <pc:docMk/>
      </pc:docMkLst>
      <pc:sldChg chg="addSp delSp modSp mod delAnim modAnim">
        <pc:chgData name="Luděk Bláha" userId="42617b0c-9dcc-4722-9496-b1459645750d" providerId="ADAL" clId="{98C325A3-072E-443C-B47B-14CD29D6AA72}" dt="2022-09-13T14:44:23.811" v="344"/>
        <pc:sldMkLst>
          <pc:docMk/>
          <pc:sldMk cId="3987786734" sldId="266"/>
        </pc:sldMkLst>
        <pc:spChg chg="add del mod">
          <ac:chgData name="Luděk Bláha" userId="42617b0c-9dcc-4722-9496-b1459645750d" providerId="ADAL" clId="{98C325A3-072E-443C-B47B-14CD29D6AA72}" dt="2022-09-13T14:44:23.295" v="343" actId="478"/>
          <ac:spMkLst>
            <pc:docMk/>
            <pc:sldMk cId="3987786734" sldId="266"/>
            <ac:spMk id="2" creationId="{A12E7BFD-E2BF-35B2-31CD-0CCFEFDFE110}"/>
          </ac:spMkLst>
        </pc:spChg>
        <pc:spChg chg="add mod">
          <ac:chgData name="Luděk Bláha" userId="42617b0c-9dcc-4722-9496-b1459645750d" providerId="ADAL" clId="{98C325A3-072E-443C-B47B-14CD29D6AA72}" dt="2022-09-13T14:44:23.811" v="344"/>
          <ac:spMkLst>
            <pc:docMk/>
            <pc:sldMk cId="3987786734" sldId="266"/>
            <ac:spMk id="3" creationId="{011FD7AF-1B0B-146F-CB6B-CD11659C50B2}"/>
          </ac:spMkLst>
        </pc:spChg>
        <pc:spChg chg="del">
          <ac:chgData name="Luděk Bláha" userId="42617b0c-9dcc-4722-9496-b1459645750d" providerId="ADAL" clId="{98C325A3-072E-443C-B47B-14CD29D6AA72}" dt="2022-09-13T14:44:13.145" v="323" actId="478"/>
          <ac:spMkLst>
            <pc:docMk/>
            <pc:sldMk cId="3987786734" sldId="266"/>
            <ac:spMk id="8" creationId="{3338380B-1970-9FD8-F94C-2B37580BCA98}"/>
          </ac:spMkLst>
        </pc:spChg>
      </pc:sldChg>
      <pc:sldChg chg="addSp delSp modSp add mod modAnim">
        <pc:chgData name="Luděk Bláha" userId="42617b0c-9dcc-4722-9496-b1459645750d" providerId="ADAL" clId="{98C325A3-072E-443C-B47B-14CD29D6AA72}" dt="2022-09-13T14:49:31.469" v="376"/>
        <pc:sldMkLst>
          <pc:docMk/>
          <pc:sldMk cId="1626096621" sldId="334"/>
        </pc:sldMkLst>
        <pc:spChg chg="del">
          <ac:chgData name="Luděk Bláha" userId="42617b0c-9dcc-4722-9496-b1459645750d" providerId="ADAL" clId="{98C325A3-072E-443C-B47B-14CD29D6AA72}" dt="2022-09-13T14:49:31.148" v="375" actId="478"/>
          <ac:spMkLst>
            <pc:docMk/>
            <pc:sldMk cId="1626096621" sldId="334"/>
            <ac:spMk id="2" creationId="{0AAB6F49-E6A9-05FE-B2B1-99416932EB44}"/>
          </ac:spMkLst>
        </pc:spChg>
        <pc:spChg chg="mod">
          <ac:chgData name="Luděk Bláha" userId="42617b0c-9dcc-4722-9496-b1459645750d" providerId="ADAL" clId="{98C325A3-072E-443C-B47B-14CD29D6AA72}" dt="2022-09-13T14:34:16.569" v="137" actId="20577"/>
          <ac:spMkLst>
            <pc:docMk/>
            <pc:sldMk cId="1626096621" sldId="334"/>
            <ac:spMk id="3" creationId="{213BBCF7-924E-7964-C3A0-0FC73A458B9E}"/>
          </ac:spMkLst>
        </pc:spChg>
        <pc:spChg chg="add mod">
          <ac:chgData name="Luděk Bláha" userId="42617b0c-9dcc-4722-9496-b1459645750d" providerId="ADAL" clId="{98C325A3-072E-443C-B47B-14CD29D6AA72}" dt="2022-09-13T14:49:31.469" v="376"/>
          <ac:spMkLst>
            <pc:docMk/>
            <pc:sldMk cId="1626096621" sldId="334"/>
            <ac:spMk id="8" creationId="{FAF10E4A-D0BF-5DAE-5BBB-A8F606143795}"/>
          </ac:spMkLst>
        </pc:spChg>
        <pc:spChg chg="add mod">
          <ac:chgData name="Luděk Bláha" userId="42617b0c-9dcc-4722-9496-b1459645750d" providerId="ADAL" clId="{98C325A3-072E-443C-B47B-14CD29D6AA72}" dt="2022-09-13T14:49:31.469" v="376"/>
          <ac:spMkLst>
            <pc:docMk/>
            <pc:sldMk cId="1626096621" sldId="334"/>
            <ac:spMk id="9" creationId="{6620E92B-FD30-4D5C-E86B-E89B216E787B}"/>
          </ac:spMkLst>
        </pc:spChg>
        <pc:graphicFrameChg chg="mod">
          <ac:chgData name="Luděk Bláha" userId="42617b0c-9dcc-4722-9496-b1459645750d" providerId="ADAL" clId="{98C325A3-072E-443C-B47B-14CD29D6AA72}" dt="2022-09-13T14:35:59.007" v="157" actId="20577"/>
          <ac:graphicFrameMkLst>
            <pc:docMk/>
            <pc:sldMk cId="1626096621" sldId="334"/>
            <ac:graphicFrameMk id="7" creationId="{3E6E121C-7AC8-28F3-5A3D-FBDCBC287B16}"/>
          </ac:graphicFrameMkLst>
        </pc:graphicFrameChg>
      </pc:sldChg>
      <pc:sldChg chg="addSp delSp modSp add mod ord modAnim">
        <pc:chgData name="Luděk Bláha" userId="42617b0c-9dcc-4722-9496-b1459645750d" providerId="ADAL" clId="{98C325A3-072E-443C-B47B-14CD29D6AA72}" dt="2022-09-13T14:38:57.667" v="265" actId="1076"/>
        <pc:sldMkLst>
          <pc:docMk/>
          <pc:sldMk cId="719625282" sldId="371"/>
        </pc:sldMkLst>
        <pc:spChg chg="del">
          <ac:chgData name="Luděk Bláha" userId="42617b0c-9dcc-4722-9496-b1459645750d" providerId="ADAL" clId="{98C325A3-072E-443C-B47B-14CD29D6AA72}" dt="2022-09-13T14:38:16.557" v="258" actId="478"/>
          <ac:spMkLst>
            <pc:docMk/>
            <pc:sldMk cId="719625282" sldId="371"/>
            <ac:spMk id="2" creationId="{00000000-0000-0000-0000-000000000000}"/>
          </ac:spMkLst>
        </pc:spChg>
        <pc:spChg chg="add mod">
          <ac:chgData name="Luděk Bláha" userId="42617b0c-9dcc-4722-9496-b1459645750d" providerId="ADAL" clId="{98C325A3-072E-443C-B47B-14CD29D6AA72}" dt="2022-09-13T14:38:16.828" v="259"/>
          <ac:spMkLst>
            <pc:docMk/>
            <pc:sldMk cId="719625282" sldId="371"/>
            <ac:spMk id="4" creationId="{67E2BD1E-F26A-D72D-410D-D80B88AF935B}"/>
          </ac:spMkLst>
        </pc:spChg>
        <pc:spChg chg="mod">
          <ac:chgData name="Luděk Bláha" userId="42617b0c-9dcc-4722-9496-b1459645750d" providerId="ADAL" clId="{98C325A3-072E-443C-B47B-14CD29D6AA72}" dt="2022-09-13T14:38:57.667" v="265" actId="1076"/>
          <ac:spMkLst>
            <pc:docMk/>
            <pc:sldMk cId="719625282" sldId="371"/>
            <ac:spMk id="10" creationId="{5A92D345-AA53-4D53-8A17-3E6A63C5B128}"/>
          </ac:spMkLst>
        </pc:spChg>
        <pc:spChg chg="mod">
          <ac:chgData name="Luděk Bláha" userId="42617b0c-9dcc-4722-9496-b1459645750d" providerId="ADAL" clId="{98C325A3-072E-443C-B47B-14CD29D6AA72}" dt="2022-09-13T14:38:10.062" v="257" actId="1035"/>
          <ac:spMkLst>
            <pc:docMk/>
            <pc:sldMk cId="719625282" sldId="371"/>
            <ac:spMk id="11" creationId="{8BE39690-4EF4-4212-8347-1ECEEB45C8F9}"/>
          </ac:spMkLst>
        </pc:spChg>
        <pc:picChg chg="mod">
          <ac:chgData name="Luděk Bláha" userId="42617b0c-9dcc-4722-9496-b1459645750d" providerId="ADAL" clId="{98C325A3-072E-443C-B47B-14CD29D6AA72}" dt="2022-09-13T14:38:53.398" v="264" actId="1076"/>
          <ac:picMkLst>
            <pc:docMk/>
            <pc:sldMk cId="719625282" sldId="371"/>
            <ac:picMk id="6" creationId="{5F0D92AD-12BD-4CCC-9893-F4CA4C797FCC}"/>
          </ac:picMkLst>
        </pc:picChg>
      </pc:sldChg>
      <pc:sldChg chg="add del">
        <pc:chgData name="Luděk Bláha" userId="42617b0c-9dcc-4722-9496-b1459645750d" providerId="ADAL" clId="{98C325A3-072E-443C-B47B-14CD29D6AA72}" dt="2022-09-13T14:37:30.237" v="223" actId="47"/>
        <pc:sldMkLst>
          <pc:docMk/>
          <pc:sldMk cId="1531774122" sldId="372"/>
        </pc:sldMkLst>
      </pc:sldChg>
      <pc:sldChg chg="add del">
        <pc:chgData name="Luděk Bláha" userId="42617b0c-9dcc-4722-9496-b1459645750d" providerId="ADAL" clId="{98C325A3-072E-443C-B47B-14CD29D6AA72}" dt="2022-09-13T14:36:08.451" v="159" actId="47"/>
        <pc:sldMkLst>
          <pc:docMk/>
          <pc:sldMk cId="2485367367" sldId="761"/>
        </pc:sldMkLst>
      </pc:sldChg>
      <pc:sldChg chg="addSp delSp modSp add mod modAnim">
        <pc:chgData name="Luděk Bláha" userId="42617b0c-9dcc-4722-9496-b1459645750d" providerId="ADAL" clId="{98C325A3-072E-443C-B47B-14CD29D6AA72}" dt="2022-09-13T14:48:08.173" v="374" actId="20577"/>
        <pc:sldMkLst>
          <pc:docMk/>
          <pc:sldMk cId="2270888257" sldId="762"/>
        </pc:sldMkLst>
        <pc:spChg chg="mod">
          <ac:chgData name="Luděk Bláha" userId="42617b0c-9dcc-4722-9496-b1459645750d" providerId="ADAL" clId="{98C325A3-072E-443C-B47B-14CD29D6AA72}" dt="2022-09-13T14:29:45.671" v="16"/>
          <ac:spMkLst>
            <pc:docMk/>
            <pc:sldMk cId="2270888257" sldId="762"/>
            <ac:spMk id="2" creationId="{0D451136-2034-1020-96D0-94CCF38A300D}"/>
          </ac:spMkLst>
        </pc:spChg>
        <pc:spChg chg="del">
          <ac:chgData name="Luděk Bláha" userId="42617b0c-9dcc-4722-9496-b1459645750d" providerId="ADAL" clId="{98C325A3-072E-443C-B47B-14CD29D6AA72}" dt="2022-09-13T14:36:36.864" v="160" actId="478"/>
          <ac:spMkLst>
            <pc:docMk/>
            <pc:sldMk cId="2270888257" sldId="762"/>
            <ac:spMk id="4" creationId="{D3CFB40B-7825-0E42-E757-F30081ABC746}"/>
          </ac:spMkLst>
        </pc:spChg>
        <pc:spChg chg="mod">
          <ac:chgData name="Luděk Bláha" userId="42617b0c-9dcc-4722-9496-b1459645750d" providerId="ADAL" clId="{98C325A3-072E-443C-B47B-14CD29D6AA72}" dt="2022-09-13T14:48:08.173" v="374" actId="20577"/>
          <ac:spMkLst>
            <pc:docMk/>
            <pc:sldMk cId="2270888257" sldId="762"/>
            <ac:spMk id="5" creationId="{9A7F5C05-1986-DDBF-892D-FE7809F5C740}"/>
          </ac:spMkLst>
        </pc:spChg>
        <pc:spChg chg="add del mod">
          <ac:chgData name="Luděk Bláha" userId="42617b0c-9dcc-4722-9496-b1459645750d" providerId="ADAL" clId="{98C325A3-072E-443C-B47B-14CD29D6AA72}" dt="2022-09-13T14:36:42.881" v="161" actId="478"/>
          <ac:spMkLst>
            <pc:docMk/>
            <pc:sldMk cId="2270888257" sldId="762"/>
            <ac:spMk id="7" creationId="{32DA7D2C-BFD3-961B-77AA-19EC5BDFBA7B}"/>
          </ac:spMkLst>
        </pc:spChg>
        <pc:spChg chg="add mod">
          <ac:chgData name="Luděk Bláha" userId="42617b0c-9dcc-4722-9496-b1459645750d" providerId="ADAL" clId="{98C325A3-072E-443C-B47B-14CD29D6AA72}" dt="2022-09-13T14:37:01.793" v="199" actId="21"/>
          <ac:spMkLst>
            <pc:docMk/>
            <pc:sldMk cId="2270888257" sldId="762"/>
            <ac:spMk id="11" creationId="{D36E6764-4F70-39D1-751F-3D94EE16CE70}"/>
          </ac:spMkLst>
        </pc:spChg>
        <pc:picChg chg="add">
          <ac:chgData name="Luděk Bláha" userId="42617b0c-9dcc-4722-9496-b1459645750d" providerId="ADAL" clId="{98C325A3-072E-443C-B47B-14CD29D6AA72}" dt="2022-09-13T14:36:43.169" v="162" actId="22"/>
          <ac:picMkLst>
            <pc:docMk/>
            <pc:sldMk cId="2270888257" sldId="762"/>
            <ac:picMk id="9" creationId="{C7214A99-C6DF-1275-E059-6961DAD0A2E7}"/>
          </ac:picMkLst>
        </pc:picChg>
      </pc:sldChg>
      <pc:sldChg chg="add del">
        <pc:chgData name="Luděk Bláha" userId="42617b0c-9dcc-4722-9496-b1459645750d" providerId="ADAL" clId="{98C325A3-072E-443C-B47B-14CD29D6AA72}" dt="2022-09-13T14:36:03.806" v="158" actId="47"/>
        <pc:sldMkLst>
          <pc:docMk/>
          <pc:sldMk cId="2495974082" sldId="763"/>
        </pc:sldMkLst>
      </pc:sldChg>
      <pc:sldChg chg="modSp mod">
        <pc:chgData name="Luděk Bláha" userId="42617b0c-9dcc-4722-9496-b1459645750d" providerId="ADAL" clId="{98C325A3-072E-443C-B47B-14CD29D6AA72}" dt="2022-09-13T14:44:20.554" v="342" actId="1035"/>
        <pc:sldMkLst>
          <pc:docMk/>
          <pc:sldMk cId="3101364257" sldId="839"/>
        </pc:sldMkLst>
        <pc:spChg chg="mod">
          <ac:chgData name="Luděk Bláha" userId="42617b0c-9dcc-4722-9496-b1459645750d" providerId="ADAL" clId="{98C325A3-072E-443C-B47B-14CD29D6AA72}" dt="2022-09-13T14:44:20.554" v="342" actId="1035"/>
          <ac:spMkLst>
            <pc:docMk/>
            <pc:sldMk cId="3101364257" sldId="839"/>
            <ac:spMk id="11" creationId="{A4064EC2-76FE-2CF1-A7FE-C66CEAC0ED45}"/>
          </ac:spMkLst>
        </pc:spChg>
      </pc:sldChg>
      <pc:sldChg chg="add del">
        <pc:chgData name="Luděk Bláha" userId="42617b0c-9dcc-4722-9496-b1459645750d" providerId="ADAL" clId="{98C325A3-072E-443C-B47B-14CD29D6AA72}" dt="2022-09-13T14:29:11.953" v="2" actId="47"/>
        <pc:sldMkLst>
          <pc:docMk/>
          <pc:sldMk cId="3537513626" sldId="843"/>
        </pc:sldMkLst>
      </pc:sldChg>
      <pc:sldChg chg="modSp add mod modAnim">
        <pc:chgData name="Luděk Bláha" userId="42617b0c-9dcc-4722-9496-b1459645750d" providerId="ADAL" clId="{98C325A3-072E-443C-B47B-14CD29D6AA72}" dt="2022-09-13T14:39:06.947" v="266"/>
        <pc:sldMkLst>
          <pc:docMk/>
          <pc:sldMk cId="2975340527" sldId="844"/>
        </pc:sldMkLst>
        <pc:spChg chg="mod">
          <ac:chgData name="Luděk Bláha" userId="42617b0c-9dcc-4722-9496-b1459645750d" providerId="ADAL" clId="{98C325A3-072E-443C-B47B-14CD29D6AA72}" dt="2022-09-13T14:29:39.936" v="15" actId="20577"/>
          <ac:spMkLst>
            <pc:docMk/>
            <pc:sldMk cId="2975340527" sldId="844"/>
            <ac:spMk id="2" creationId="{DE3DB433-BEFE-18B5-39CD-24BE628D38F8}"/>
          </ac:spMkLst>
        </pc:spChg>
      </pc:sldChg>
      <pc:sldChg chg="add del">
        <pc:chgData name="Luděk Bláha" userId="42617b0c-9dcc-4722-9496-b1459645750d" providerId="ADAL" clId="{98C325A3-072E-443C-B47B-14CD29D6AA72}" dt="2022-09-13T14:37:41.821" v="224" actId="47"/>
        <pc:sldMkLst>
          <pc:docMk/>
          <pc:sldMk cId="1827515741" sldId="845"/>
        </pc:sldMkLst>
      </pc:sldChg>
      <pc:sldChg chg="new del">
        <pc:chgData name="Luděk Bláha" userId="42617b0c-9dcc-4722-9496-b1459645750d" providerId="ADAL" clId="{98C325A3-072E-443C-B47B-14CD29D6AA72}" dt="2022-09-13T14:29:18.099" v="3" actId="47"/>
        <pc:sldMkLst>
          <pc:docMk/>
          <pc:sldMk cId="3163543377" sldId="846"/>
        </pc:sldMkLst>
      </pc:sldChg>
    </pc:docChg>
  </pc:docChgLst>
  <pc:docChgLst>
    <pc:chgData name="Luděk Bláha" userId="S::15473@muni.cz::42617b0c-9dcc-4722-9496-b1459645750d" providerId="AD" clId="Web-{7546C4EA-01AE-EC32-5B25-923BF5CC3DCC}"/>
    <pc:docChg chg="modSld">
      <pc:chgData name="Luděk Bláha" userId="S::15473@muni.cz::42617b0c-9dcc-4722-9496-b1459645750d" providerId="AD" clId="Web-{7546C4EA-01AE-EC32-5B25-923BF5CC3DCC}" dt="2022-09-12T09:01:50.817" v="1" actId="1076"/>
      <pc:docMkLst>
        <pc:docMk/>
      </pc:docMkLst>
      <pc:sldChg chg="modSp">
        <pc:chgData name="Luděk Bláha" userId="S::15473@muni.cz::42617b0c-9dcc-4722-9496-b1459645750d" providerId="AD" clId="Web-{7546C4EA-01AE-EC32-5B25-923BF5CC3DCC}" dt="2022-09-12T09:01:50.817" v="1" actId="1076"/>
        <pc:sldMkLst>
          <pc:docMk/>
          <pc:sldMk cId="3101364257" sldId="839"/>
        </pc:sldMkLst>
        <pc:picChg chg="mod">
          <ac:chgData name="Luděk Bláha" userId="S::15473@muni.cz::42617b0c-9dcc-4722-9496-b1459645750d" providerId="AD" clId="Web-{7546C4EA-01AE-EC32-5B25-923BF5CC3DCC}" dt="2022-09-12T09:01:50.817" v="1" actId="1076"/>
          <ac:picMkLst>
            <pc:docMk/>
            <pc:sldMk cId="3101364257" sldId="839"/>
            <ac:picMk id="8" creationId="{228B1A0F-C7D1-EDA5-B267-00C1D55FBB11}"/>
          </ac:picMkLst>
        </pc:picChg>
      </pc:sldChg>
    </pc:docChg>
  </pc:docChgLst>
  <pc:docChgLst>
    <pc:chgData name="Linda Nosková" userId="S::208699@muni.cz::7a44070e-2c7a-4d4e-b5dc-3f114be2387c" providerId="AD" clId="Web-{6E057DB9-BFAF-46FB-94B0-6140FE84840E}"/>
    <pc:docChg chg="modSld">
      <pc:chgData name="Linda Nosková" userId="S::208699@muni.cz::7a44070e-2c7a-4d4e-b5dc-3f114be2387c" providerId="AD" clId="Web-{6E057DB9-BFAF-46FB-94B0-6140FE84840E}" dt="2023-10-02T08:38:27.656" v="7" actId="20577"/>
      <pc:docMkLst>
        <pc:docMk/>
      </pc:docMkLst>
      <pc:sldChg chg="modSp">
        <pc:chgData name="Linda Nosková" userId="S::208699@muni.cz::7a44070e-2c7a-4d4e-b5dc-3f114be2387c" providerId="AD" clId="Web-{6E057DB9-BFAF-46FB-94B0-6140FE84840E}" dt="2023-10-02T08:37:00.701" v="0" actId="14100"/>
        <pc:sldMkLst>
          <pc:docMk/>
          <pc:sldMk cId="3639920717" sldId="258"/>
        </pc:sldMkLst>
        <pc:spChg chg="mod">
          <ac:chgData name="Linda Nosková" userId="S::208699@muni.cz::7a44070e-2c7a-4d4e-b5dc-3f114be2387c" providerId="AD" clId="Web-{6E057DB9-BFAF-46FB-94B0-6140FE84840E}" dt="2023-10-02T08:37:00.701" v="0" actId="14100"/>
          <ac:spMkLst>
            <pc:docMk/>
            <pc:sldMk cId="3639920717" sldId="258"/>
            <ac:spMk id="15" creationId="{C2DEB9B0-2F84-2208-10E7-1B1A5C4CB68C}"/>
          </ac:spMkLst>
        </pc:spChg>
      </pc:sldChg>
      <pc:sldChg chg="modSp">
        <pc:chgData name="Linda Nosková" userId="S::208699@muni.cz::7a44070e-2c7a-4d4e-b5dc-3f114be2387c" providerId="AD" clId="Web-{6E057DB9-BFAF-46FB-94B0-6140FE84840E}" dt="2023-10-02T08:38:27.656" v="7" actId="20577"/>
        <pc:sldMkLst>
          <pc:docMk/>
          <pc:sldMk cId="902783614" sldId="261"/>
        </pc:sldMkLst>
        <pc:spChg chg="mod">
          <ac:chgData name="Linda Nosková" userId="S::208699@muni.cz::7a44070e-2c7a-4d4e-b5dc-3f114be2387c" providerId="AD" clId="Web-{6E057DB9-BFAF-46FB-94B0-6140FE84840E}" dt="2023-10-02T08:38:27.656" v="7" actId="20577"/>
          <ac:spMkLst>
            <pc:docMk/>
            <pc:sldMk cId="902783614" sldId="261"/>
            <ac:spMk id="8" creationId="{4D24E1EB-48D8-C6A4-24CE-A56A3B5A1711}"/>
          </ac:spMkLst>
        </pc:spChg>
        <pc:spChg chg="mod">
          <ac:chgData name="Linda Nosková" userId="S::208699@muni.cz::7a44070e-2c7a-4d4e-b5dc-3f114be2387c" providerId="AD" clId="Web-{6E057DB9-BFAF-46FB-94B0-6140FE84840E}" dt="2023-10-02T08:38:24.547" v="6" actId="20577"/>
          <ac:spMkLst>
            <pc:docMk/>
            <pc:sldMk cId="902783614" sldId="261"/>
            <ac:spMk id="20" creationId="{C91373F5-8ED2-19BF-466F-2FE1F0767064}"/>
          </ac:spMkLst>
        </pc:spChg>
        <pc:spChg chg="mod">
          <ac:chgData name="Linda Nosková" userId="S::208699@muni.cz::7a44070e-2c7a-4d4e-b5dc-3f114be2387c" providerId="AD" clId="Web-{6E057DB9-BFAF-46FB-94B0-6140FE84840E}" dt="2023-10-02T08:38:06.687" v="3" actId="1076"/>
          <ac:spMkLst>
            <pc:docMk/>
            <pc:sldMk cId="902783614" sldId="261"/>
            <ac:spMk id="24" creationId="{4AEF3A04-83B4-B152-D392-FAB1013ACACE}"/>
          </ac:spMkLst>
        </pc:spChg>
        <pc:grpChg chg="mod">
          <ac:chgData name="Linda Nosková" userId="S::208699@muni.cz::7a44070e-2c7a-4d4e-b5dc-3f114be2387c" providerId="AD" clId="Web-{6E057DB9-BFAF-46FB-94B0-6140FE84840E}" dt="2023-10-02T08:38:00.593" v="2" actId="1076"/>
          <ac:grpSpMkLst>
            <pc:docMk/>
            <pc:sldMk cId="902783614" sldId="261"/>
            <ac:grpSpMk id="22" creationId="{170A7A93-33E3-E3D4-89E9-646E2F3EA868}"/>
          </ac:grpSpMkLst>
        </pc:grpChg>
      </pc:sldChg>
    </pc:docChg>
  </pc:docChgLst>
  <pc:docChgLst>
    <pc:chgData name="Luděk Bláha" userId="42617b0c-9dcc-4722-9496-b1459645750d" providerId="ADAL" clId="{4D8FA663-EE29-4C9A-A3DD-CAE9950D6006}"/>
    <pc:docChg chg="custSel addSld delSld modSld">
      <pc:chgData name="Luděk Bláha" userId="42617b0c-9dcc-4722-9496-b1459645750d" providerId="ADAL" clId="{4D8FA663-EE29-4C9A-A3DD-CAE9950D6006}" dt="2022-09-18T10:32:01.390" v="298" actId="2696"/>
      <pc:docMkLst>
        <pc:docMk/>
      </pc:docMkLst>
      <pc:sldChg chg="addSp delSp modSp new del mod">
        <pc:chgData name="Luděk Bláha" userId="42617b0c-9dcc-4722-9496-b1459645750d" providerId="ADAL" clId="{4D8FA663-EE29-4C9A-A3DD-CAE9950D6006}" dt="2022-09-18T10:32:01.390" v="298" actId="2696"/>
        <pc:sldMkLst>
          <pc:docMk/>
          <pc:sldMk cId="2486290464" sldId="845"/>
        </pc:sldMkLst>
        <pc:spChg chg="del">
          <ac:chgData name="Luděk Bláha" userId="42617b0c-9dcc-4722-9496-b1459645750d" providerId="ADAL" clId="{4D8FA663-EE29-4C9A-A3DD-CAE9950D6006}" dt="2022-09-18T10:28:22.354" v="2" actId="478"/>
          <ac:spMkLst>
            <pc:docMk/>
            <pc:sldMk cId="2486290464" sldId="845"/>
            <ac:spMk id="2" creationId="{37959B96-0DD2-0AF7-D3D2-201308143643}"/>
          </ac:spMkLst>
        </pc:spChg>
        <pc:spChg chg="add mod">
          <ac:chgData name="Luděk Bláha" userId="42617b0c-9dcc-4722-9496-b1459645750d" providerId="ADAL" clId="{4D8FA663-EE29-4C9A-A3DD-CAE9950D6006}" dt="2022-09-18T10:28:37.830" v="15" actId="207"/>
          <ac:spMkLst>
            <pc:docMk/>
            <pc:sldMk cId="2486290464" sldId="845"/>
            <ac:spMk id="6" creationId="{CF7D62C3-8B3B-4F86-5EF8-868BFEFB5AA6}"/>
          </ac:spMkLst>
        </pc:spChg>
        <pc:spChg chg="add mod">
          <ac:chgData name="Luděk Bláha" userId="42617b0c-9dcc-4722-9496-b1459645750d" providerId="ADAL" clId="{4D8FA663-EE29-4C9A-A3DD-CAE9950D6006}" dt="2022-09-18T10:29:14.740" v="112" actId="1037"/>
          <ac:spMkLst>
            <pc:docMk/>
            <pc:sldMk cId="2486290464" sldId="845"/>
            <ac:spMk id="7" creationId="{7543E3E1-26D7-8436-FB47-ABBBB070D25D}"/>
          </ac:spMkLst>
        </pc:spChg>
        <pc:picChg chg="add mod">
          <ac:chgData name="Luděk Bláha" userId="42617b0c-9dcc-4722-9496-b1459645750d" providerId="ADAL" clId="{4D8FA663-EE29-4C9A-A3DD-CAE9950D6006}" dt="2022-09-18T10:28:26.907" v="4" actId="1076"/>
          <ac:picMkLst>
            <pc:docMk/>
            <pc:sldMk cId="2486290464" sldId="845"/>
            <ac:picMk id="5" creationId="{4EACC2AB-7EAE-F8E0-036E-BB41AF806E75}"/>
          </ac:picMkLst>
        </pc:picChg>
      </pc:sldChg>
      <pc:sldChg chg="addSp delSp modSp add del mod">
        <pc:chgData name="Luděk Bláha" userId="42617b0c-9dcc-4722-9496-b1459645750d" providerId="ADAL" clId="{4D8FA663-EE29-4C9A-A3DD-CAE9950D6006}" dt="2022-09-18T10:32:01.390" v="298" actId="2696"/>
        <pc:sldMkLst>
          <pc:docMk/>
          <pc:sldMk cId="2785366710" sldId="846"/>
        </pc:sldMkLst>
        <pc:spChg chg="mod">
          <ac:chgData name="Luděk Bláha" userId="42617b0c-9dcc-4722-9496-b1459645750d" providerId="ADAL" clId="{4D8FA663-EE29-4C9A-A3DD-CAE9950D6006}" dt="2022-09-18T10:30:05.426" v="182" actId="1037"/>
          <ac:spMkLst>
            <pc:docMk/>
            <pc:sldMk cId="2785366710" sldId="846"/>
            <ac:spMk id="6" creationId="{CF7D62C3-8B3B-4F86-5EF8-868BFEFB5AA6}"/>
          </ac:spMkLst>
        </pc:spChg>
        <pc:spChg chg="del">
          <ac:chgData name="Luděk Bláha" userId="42617b0c-9dcc-4722-9496-b1459645750d" providerId="ADAL" clId="{4D8FA663-EE29-4C9A-A3DD-CAE9950D6006}" dt="2022-09-18T10:30:01.943" v="174" actId="478"/>
          <ac:spMkLst>
            <pc:docMk/>
            <pc:sldMk cId="2785366710" sldId="846"/>
            <ac:spMk id="7" creationId="{7543E3E1-26D7-8436-FB47-ABBBB070D25D}"/>
          </ac:spMkLst>
        </pc:spChg>
        <pc:picChg chg="add mod">
          <ac:chgData name="Luděk Bláha" userId="42617b0c-9dcc-4722-9496-b1459645750d" providerId="ADAL" clId="{4D8FA663-EE29-4C9A-A3DD-CAE9950D6006}" dt="2022-09-18T10:29:47.200" v="153" actId="1035"/>
          <ac:picMkLst>
            <pc:docMk/>
            <pc:sldMk cId="2785366710" sldId="846"/>
            <ac:picMk id="4" creationId="{F1FFE794-D623-D0A8-9D72-3E99F4D8E168}"/>
          </ac:picMkLst>
        </pc:picChg>
        <pc:picChg chg="del">
          <ac:chgData name="Luděk Bláha" userId="42617b0c-9dcc-4722-9496-b1459645750d" providerId="ADAL" clId="{4D8FA663-EE29-4C9A-A3DD-CAE9950D6006}" dt="2022-09-18T10:29:24.475" v="114" actId="478"/>
          <ac:picMkLst>
            <pc:docMk/>
            <pc:sldMk cId="2785366710" sldId="846"/>
            <ac:picMk id="5" creationId="{4EACC2AB-7EAE-F8E0-036E-BB41AF806E75}"/>
          </ac:picMkLst>
        </pc:picChg>
      </pc:sldChg>
      <pc:sldChg chg="addSp delSp modSp add del mod">
        <pc:chgData name="Luděk Bláha" userId="42617b0c-9dcc-4722-9496-b1459645750d" providerId="ADAL" clId="{4D8FA663-EE29-4C9A-A3DD-CAE9950D6006}" dt="2022-09-18T10:32:01.390" v="298" actId="2696"/>
        <pc:sldMkLst>
          <pc:docMk/>
          <pc:sldMk cId="252812577" sldId="847"/>
        </pc:sldMkLst>
        <pc:spChg chg="mod">
          <ac:chgData name="Luděk Bláha" userId="42617b0c-9dcc-4722-9496-b1459645750d" providerId="ADAL" clId="{4D8FA663-EE29-4C9A-A3DD-CAE9950D6006}" dt="2022-09-18T10:31:43.136" v="297" actId="14100"/>
          <ac:spMkLst>
            <pc:docMk/>
            <pc:sldMk cId="252812577" sldId="847"/>
            <ac:spMk id="6" creationId="{CF7D62C3-8B3B-4F86-5EF8-868BFEFB5AA6}"/>
          </ac:spMkLst>
        </pc:spChg>
        <pc:picChg chg="del">
          <ac:chgData name="Luděk Bláha" userId="42617b0c-9dcc-4722-9496-b1459645750d" providerId="ADAL" clId="{4D8FA663-EE29-4C9A-A3DD-CAE9950D6006}" dt="2022-09-18T10:30:42.946" v="184" actId="478"/>
          <ac:picMkLst>
            <pc:docMk/>
            <pc:sldMk cId="252812577" sldId="847"/>
            <ac:picMk id="4" creationId="{F1FFE794-D623-D0A8-9D72-3E99F4D8E168}"/>
          </ac:picMkLst>
        </pc:picChg>
        <pc:picChg chg="add del mod modCrop">
          <ac:chgData name="Luděk Bláha" userId="42617b0c-9dcc-4722-9496-b1459645750d" providerId="ADAL" clId="{4D8FA663-EE29-4C9A-A3DD-CAE9950D6006}" dt="2022-09-18T10:31:19.297" v="206" actId="21"/>
          <ac:picMkLst>
            <pc:docMk/>
            <pc:sldMk cId="252812577" sldId="847"/>
            <ac:picMk id="5" creationId="{05AFAC9C-4CB0-FA32-9FE5-765AEAB86389}"/>
          </ac:picMkLst>
        </pc:picChg>
        <pc:picChg chg="add del mod modCrop">
          <ac:chgData name="Luděk Bláha" userId="42617b0c-9dcc-4722-9496-b1459645750d" providerId="ADAL" clId="{4D8FA663-EE29-4C9A-A3DD-CAE9950D6006}" dt="2022-09-18T10:31:19.297" v="206" actId="21"/>
          <ac:picMkLst>
            <pc:docMk/>
            <pc:sldMk cId="252812577" sldId="847"/>
            <ac:picMk id="7" creationId="{69814867-9319-0EC6-38C1-E3A229ACF75D}"/>
          </ac:picMkLst>
        </pc:picChg>
        <pc:picChg chg="add mod">
          <ac:chgData name="Luděk Bláha" userId="42617b0c-9dcc-4722-9496-b1459645750d" providerId="ADAL" clId="{4D8FA663-EE29-4C9A-A3DD-CAE9950D6006}" dt="2022-09-18T10:31:22.921" v="226" actId="1038"/>
          <ac:picMkLst>
            <pc:docMk/>
            <pc:sldMk cId="252812577" sldId="847"/>
            <ac:picMk id="8" creationId="{B4155FCE-7FEE-7990-3503-17F1E392C4D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.muni.cz/en/about-us/hrs4r/contact" TargetMode="External"/><Relationship Id="rId2" Type="http://schemas.openxmlformats.org/officeDocument/2006/relationships/hyperlink" Target="mailto:HRAward@sci.muni.cz" TargetMode="External"/><Relationship Id="rId1" Type="http://schemas.openxmlformats.org/officeDocument/2006/relationships/hyperlink" Target="https://www.sci.muni.cz/do/sci/web/HRA/dotaznik_pro_zamestnance_sci_mu_2020/EN_Employee_and_PhD_Survey_SCI_MU_202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.muni.cz/en/about-us/hrs4r/contact" TargetMode="External"/><Relationship Id="rId2" Type="http://schemas.openxmlformats.org/officeDocument/2006/relationships/hyperlink" Target="mailto:HRAward@sci.muni.cz" TargetMode="External"/><Relationship Id="rId1" Type="http://schemas.openxmlformats.org/officeDocument/2006/relationships/hyperlink" Target="https://www.sci.muni.cz/do/sci/web/HRA/dotaznik_pro_zamestnance_sci_mu_2020/EN_Employee_and_PhD_Survey_SCI_MU_202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33F61-E724-4B86-BB98-7D6322A450F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A343BF-8797-4ED6-86F0-57CF95DD6A5A}">
      <dgm:prSet custT="1"/>
      <dgm:spPr>
        <a:solidFill>
          <a:schemeClr val="bg1"/>
        </a:solidFill>
      </dgm:spPr>
      <dgm:t>
        <a:bodyPr/>
        <a:lstStyle/>
        <a:p>
          <a:r>
            <a:rPr lang="cs-CZ" sz="2800" b="1" i="0" baseline="0" dirty="0">
              <a:solidFill>
                <a:srgbClr val="00AF3F"/>
              </a:solidFill>
            </a:rPr>
            <a:t>Call </a:t>
          </a:r>
          <a:r>
            <a:rPr lang="cs-CZ" sz="2800" b="1" i="0" baseline="0" dirty="0" err="1">
              <a:solidFill>
                <a:srgbClr val="00AF3F"/>
              </a:solidFill>
            </a:rPr>
            <a:t>for</a:t>
          </a:r>
          <a:r>
            <a:rPr lang="cs-CZ" sz="2800" b="1" i="0" baseline="0" dirty="0">
              <a:solidFill>
                <a:srgbClr val="00AF3F"/>
              </a:solidFill>
            </a:rPr>
            <a:t> </a:t>
          </a:r>
          <a:r>
            <a:rPr lang="cs-CZ" sz="2800" b="1" i="0" baseline="0" dirty="0" err="1">
              <a:solidFill>
                <a:srgbClr val="00AF3F"/>
              </a:solidFill>
            </a:rPr>
            <a:t>help</a:t>
          </a:r>
          <a:r>
            <a:rPr lang="cs-CZ" sz="2800" b="1" i="0" baseline="0" dirty="0">
              <a:solidFill>
                <a:srgbClr val="00AF3F"/>
              </a:solidFill>
            </a:rPr>
            <a:t> and </a:t>
          </a:r>
          <a:r>
            <a:rPr lang="cs-CZ" sz="2800" b="1" i="0" baseline="0" dirty="0" err="1">
              <a:solidFill>
                <a:srgbClr val="00AF3F"/>
              </a:solidFill>
            </a:rPr>
            <a:t>cooperation</a:t>
          </a:r>
          <a:endParaRPr lang="cs-CZ" sz="2800" i="0" dirty="0">
            <a:solidFill>
              <a:srgbClr val="00AF3F"/>
            </a:solidFill>
          </a:endParaRPr>
        </a:p>
      </dgm:t>
    </dgm:pt>
    <dgm:pt modelId="{6C6F3CC6-70BD-4339-9690-F2951DBF5F66}" type="parTrans" cxnId="{DE606D8E-94E0-4FBF-90D0-096117136DBE}">
      <dgm:prSet/>
      <dgm:spPr/>
      <dgm:t>
        <a:bodyPr/>
        <a:lstStyle/>
        <a:p>
          <a:endParaRPr lang="en-GB"/>
        </a:p>
      </dgm:t>
    </dgm:pt>
    <dgm:pt modelId="{193A6408-5615-4E14-8FAD-31AF34CD37EE}" type="sibTrans" cxnId="{DE606D8E-94E0-4FBF-90D0-096117136DBE}">
      <dgm:prSet/>
      <dgm:spPr/>
      <dgm:t>
        <a:bodyPr/>
        <a:lstStyle/>
        <a:p>
          <a:endParaRPr lang="en-GB"/>
        </a:p>
      </dgm:t>
    </dgm:pt>
    <dgm:pt modelId="{A36BF3D9-46FD-41AF-B0B3-7823B1000DBC}">
      <dgm:prSet custT="1"/>
      <dgm:spPr/>
      <dgm:t>
        <a:bodyPr/>
        <a:lstStyle/>
        <a:p>
          <a:r>
            <a:rPr lang="cs-CZ" sz="1800" b="1" i="0" baseline="0" dirty="0"/>
            <a:t>Build </a:t>
          </a:r>
          <a:r>
            <a:rPr lang="cs-CZ" sz="1800" b="1" i="0" baseline="0" dirty="0" err="1"/>
            <a:t>new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people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processess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with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us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at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the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faculty</a:t>
          </a:r>
          <a:r>
            <a:rPr lang="cs-CZ" sz="1800" b="1" i="0" baseline="0" dirty="0"/>
            <a:t>! </a:t>
          </a:r>
          <a:r>
            <a:rPr lang="cs-CZ" sz="1800" b="1" i="0" baseline="0" dirty="0" err="1"/>
            <a:t>Help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us</a:t>
          </a:r>
          <a:r>
            <a:rPr lang="cs-CZ" sz="1800" b="1" i="0" baseline="0" dirty="0"/>
            <a:t> to </a:t>
          </a:r>
          <a:r>
            <a:rPr lang="cs-CZ" sz="1800" b="1" i="0" baseline="0" dirty="0" err="1"/>
            <a:t>retain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the</a:t>
          </a:r>
          <a:r>
            <a:rPr lang="cs-CZ" sz="1800" b="1" i="0" baseline="0" dirty="0"/>
            <a:t> HR logo!</a:t>
          </a:r>
        </a:p>
        <a:p>
          <a:r>
            <a:rPr lang="cs-CZ" sz="1800" b="1" i="0" baseline="0" dirty="0" err="1"/>
            <a:t>We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have</a:t>
          </a:r>
          <a:r>
            <a:rPr lang="cs-CZ" sz="1800" b="1" i="0" baseline="0" dirty="0"/>
            <a:t> to </a:t>
          </a:r>
          <a:r>
            <a:rPr lang="cs-CZ" sz="1800" b="1" i="0" baseline="0" dirty="0" err="1"/>
            <a:t>renew</a:t>
          </a:r>
          <a:r>
            <a:rPr lang="cs-CZ" sz="1800" b="1" i="0" baseline="0" dirty="0"/>
            <a:t> the </a:t>
          </a:r>
          <a:r>
            <a:rPr lang="cs-CZ" sz="1800" b="1" i="0" baseline="0" dirty="0" err="1"/>
            <a:t>certification</a:t>
          </a:r>
          <a:r>
            <a:rPr lang="cs-CZ" sz="1800" b="1" i="0" baseline="0" dirty="0"/>
            <a:t> in 2024 </a:t>
          </a:r>
          <a:r>
            <a:rPr lang="cs-CZ" sz="1800" b="1" i="0" baseline="0" dirty="0">
              <a:solidFill>
                <a:schemeClr val="bg1"/>
              </a:solidFill>
            </a:rPr>
            <a:t>and </a:t>
          </a:r>
          <a:r>
            <a:rPr lang="cs-CZ" sz="1800" b="1" i="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your</a:t>
          </a:r>
          <a:r>
            <a:rPr lang="cs-CZ" sz="1800" b="1" i="0" baseline="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opinions</a:t>
          </a:r>
          <a:r>
            <a:rPr lang="cs-CZ" sz="1800" b="1" i="0" u="sng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baseline="0" dirty="0">
              <a:solidFill>
                <a:schemeClr val="bg1"/>
              </a:solidFill>
            </a:rPr>
            <a:t>are </a:t>
          </a:r>
          <a:r>
            <a:rPr lang="cs-CZ" sz="1800" b="1" i="0" baseline="0" dirty="0" err="1"/>
            <a:t>important</a:t>
          </a:r>
          <a:endParaRPr lang="cs-CZ" sz="1800" dirty="0"/>
        </a:p>
      </dgm:t>
    </dgm:pt>
    <dgm:pt modelId="{78DB43E2-87E4-4EED-9B9A-4FA7C3FD54D5}" type="parTrans" cxnId="{6AEAC35D-4390-4FDE-BE11-8D1E7B00CA6B}">
      <dgm:prSet/>
      <dgm:spPr/>
      <dgm:t>
        <a:bodyPr/>
        <a:lstStyle/>
        <a:p>
          <a:endParaRPr lang="en-GB"/>
        </a:p>
      </dgm:t>
    </dgm:pt>
    <dgm:pt modelId="{5950BA88-1DB4-43FD-91BF-4F7C8503134C}" type="sibTrans" cxnId="{6AEAC35D-4390-4FDE-BE11-8D1E7B00CA6B}">
      <dgm:prSet/>
      <dgm:spPr/>
      <dgm:t>
        <a:bodyPr/>
        <a:lstStyle/>
        <a:p>
          <a:endParaRPr lang="en-GB"/>
        </a:p>
      </dgm:t>
    </dgm:pt>
    <dgm:pt modelId="{C8F4AA19-8288-4563-A2F4-7C5DF832ACF5}">
      <dgm:prSet custT="1"/>
      <dgm:spPr/>
      <dgm:t>
        <a:bodyPr/>
        <a:lstStyle/>
        <a:p>
          <a:pPr algn="ctr"/>
          <a:r>
            <a:rPr lang="cs-CZ" sz="1600" b="0" i="0" baseline="0" dirty="0" err="1">
              <a:solidFill>
                <a:schemeClr val="bg1"/>
              </a:solidFill>
            </a:rPr>
            <a:t>Join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our</a:t>
          </a:r>
          <a:r>
            <a:rPr lang="cs-CZ" sz="1600" b="1" i="0" baseline="0" dirty="0">
              <a:solidFill>
                <a:schemeClr val="bg1"/>
              </a:solidFill>
            </a:rPr>
            <a:t> </a:t>
          </a:r>
          <a:r>
            <a:rPr lang="en-US" sz="1600" b="1" i="0" baseline="0" dirty="0">
              <a:solidFill>
                <a:schemeClr val="bg1"/>
              </a:solidFill>
            </a:rPr>
            <a:t>Researcher Focus Group</a:t>
          </a:r>
          <a:r>
            <a:rPr lang="cs-CZ" sz="1600" b="1" i="0" baseline="0" dirty="0">
              <a:solidFill>
                <a:schemeClr val="bg1"/>
              </a:solidFill>
            </a:rPr>
            <a:t> </a:t>
          </a:r>
          <a:r>
            <a:rPr lang="cs-CZ" sz="1600" b="1" i="0" baseline="0" dirty="0" err="1">
              <a:solidFill>
                <a:schemeClr val="bg1"/>
              </a:solidFill>
            </a:rPr>
            <a:t>at</a:t>
          </a:r>
          <a:r>
            <a:rPr lang="en-US" sz="1600" b="1" i="0" baseline="0" dirty="0">
              <a:solidFill>
                <a:schemeClr val="bg1"/>
              </a:solidFill>
            </a:rPr>
            <a:t> SCI MUNI</a:t>
          </a:r>
          <a:r>
            <a:rPr lang="cs-CZ" sz="1600" b="1" i="0" baseline="0" dirty="0">
              <a:solidFill>
                <a:schemeClr val="bg1"/>
              </a:solidFill>
            </a:rPr>
            <a:t>: </a:t>
          </a:r>
          <a:r>
            <a:rPr lang="en-US" sz="1600" b="0" i="0" baseline="0" dirty="0">
              <a:solidFill>
                <a:schemeClr val="bg1"/>
              </a:solidFill>
            </a:rPr>
            <a:t>the group is open, everybody is welcome, apply via e-mail</a:t>
          </a:r>
          <a:r>
            <a:rPr lang="en-US" sz="1600" b="0" i="0" u="sng" baseline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HRAward@sci.muni.cz</a:t>
          </a:r>
          <a:r>
            <a:rPr lang="cs-CZ" sz="1600" b="0" i="0" u="sng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or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contact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us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directly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at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the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Award Office</a:t>
          </a:r>
          <a:endParaRPr lang="cs-CZ" sz="1600" dirty="0">
            <a:solidFill>
              <a:schemeClr val="bg1"/>
            </a:solidFill>
          </a:endParaRPr>
        </a:p>
      </dgm:t>
    </dgm:pt>
    <dgm:pt modelId="{673E8FBA-8054-44D1-B125-3642D6C09425}" type="parTrans" cxnId="{ADC6B776-3A8B-49B1-A852-C069AFE9E0A3}">
      <dgm:prSet/>
      <dgm:spPr/>
      <dgm:t>
        <a:bodyPr/>
        <a:lstStyle/>
        <a:p>
          <a:endParaRPr lang="en-GB"/>
        </a:p>
      </dgm:t>
    </dgm:pt>
    <dgm:pt modelId="{BC016E5B-D02A-4ADC-BF7D-D9F9F235DB56}" type="sibTrans" cxnId="{ADC6B776-3A8B-49B1-A852-C069AFE9E0A3}">
      <dgm:prSet/>
      <dgm:spPr/>
      <dgm:t>
        <a:bodyPr/>
        <a:lstStyle/>
        <a:p>
          <a:endParaRPr lang="en-GB"/>
        </a:p>
      </dgm:t>
    </dgm:pt>
    <dgm:pt modelId="{38C5EFB0-FD8F-4BA5-8766-785714021D90}">
      <dgm:prSet custT="1"/>
      <dgm:spPr/>
      <dgm:t>
        <a:bodyPr/>
        <a:lstStyle/>
        <a:p>
          <a:r>
            <a:rPr lang="cs-CZ" sz="1800" b="0" i="0" baseline="0" dirty="0" err="1"/>
            <a:t>Share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with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us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your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views</a:t>
          </a:r>
          <a:r>
            <a:rPr lang="cs-CZ" sz="1800" b="0" i="0" baseline="0" dirty="0"/>
            <a:t> - </a:t>
          </a:r>
          <a:r>
            <a:rPr lang="cs-CZ" sz="1800" b="1" i="0" baseline="0" dirty="0" err="1">
              <a:solidFill>
                <a:srgbClr val="FFFF00"/>
              </a:solidFill>
            </a:rPr>
            <a:t>questionnaire</a:t>
          </a:r>
          <a:r>
            <a:rPr lang="cs-CZ" sz="1800" b="1" i="0" baseline="0" dirty="0">
              <a:solidFill>
                <a:srgbClr val="FFFF00"/>
              </a:solidFill>
            </a:rPr>
            <a:t> </a:t>
          </a:r>
          <a:r>
            <a:rPr lang="cs-CZ" sz="1800" b="0" i="0" baseline="0" dirty="0" err="1"/>
            <a:t>distrbuted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after</a:t>
          </a:r>
          <a:r>
            <a:rPr lang="cs-CZ" sz="1800" b="0" i="0" baseline="0" dirty="0"/>
            <a:t> the PhD </a:t>
          </a:r>
          <a:r>
            <a:rPr lang="cs-CZ" sz="1800" b="0" i="0" baseline="0" dirty="0" err="1"/>
            <a:t>Day</a:t>
          </a:r>
          <a:endParaRPr lang="cs-CZ" sz="1800" dirty="0"/>
        </a:p>
      </dgm:t>
    </dgm:pt>
    <dgm:pt modelId="{0AD3DBCD-71E3-4682-B2BA-D01D1F3577AA}" type="parTrans" cxnId="{8AD0D632-04A7-4B2D-AC94-E209D62AC22D}">
      <dgm:prSet/>
      <dgm:spPr/>
      <dgm:t>
        <a:bodyPr/>
        <a:lstStyle/>
        <a:p>
          <a:endParaRPr lang="en-GB"/>
        </a:p>
      </dgm:t>
    </dgm:pt>
    <dgm:pt modelId="{5C28CD69-86CE-44EB-BC3C-433F31E99710}" type="sibTrans" cxnId="{8AD0D632-04A7-4B2D-AC94-E209D62AC22D}">
      <dgm:prSet/>
      <dgm:spPr/>
      <dgm:t>
        <a:bodyPr/>
        <a:lstStyle/>
        <a:p>
          <a:endParaRPr lang="en-GB"/>
        </a:p>
      </dgm:t>
    </dgm:pt>
    <dgm:pt modelId="{BC6C4BBE-0E35-42A0-B2A2-AD884324DD17}">
      <dgm:prSet custT="1"/>
      <dgm:spPr/>
      <dgm:t>
        <a:bodyPr/>
        <a:lstStyle/>
        <a:p>
          <a:r>
            <a:rPr lang="cs-CZ" sz="1800" b="0" i="0" baseline="0" dirty="0"/>
            <a:t>THANK YOU!</a:t>
          </a:r>
          <a:endParaRPr lang="cs-CZ" sz="1800" i="0" dirty="0"/>
        </a:p>
      </dgm:t>
    </dgm:pt>
    <dgm:pt modelId="{D365522A-84F3-44A9-8750-1B4FEBC7F7AD}" type="parTrans" cxnId="{473DBEF3-0ED6-454D-99B9-0486AE28577F}">
      <dgm:prSet/>
      <dgm:spPr/>
      <dgm:t>
        <a:bodyPr/>
        <a:lstStyle/>
        <a:p>
          <a:endParaRPr lang="en-GB"/>
        </a:p>
      </dgm:t>
    </dgm:pt>
    <dgm:pt modelId="{4DBB1C21-A893-4483-9331-D7908FB7CA91}" type="sibTrans" cxnId="{473DBEF3-0ED6-454D-99B9-0486AE28577F}">
      <dgm:prSet/>
      <dgm:spPr/>
      <dgm:t>
        <a:bodyPr/>
        <a:lstStyle/>
        <a:p>
          <a:endParaRPr lang="en-GB"/>
        </a:p>
      </dgm:t>
    </dgm:pt>
    <dgm:pt modelId="{7877A255-D7E3-4CE1-896F-C88DB6CCC448}" type="pres">
      <dgm:prSet presAssocID="{53933F61-E724-4B86-BB98-7D6322A450FF}" presName="Name0" presStyleCnt="0">
        <dgm:presLayoutVars>
          <dgm:resizeHandles/>
        </dgm:presLayoutVars>
      </dgm:prSet>
      <dgm:spPr/>
    </dgm:pt>
    <dgm:pt modelId="{27847642-093E-444C-A46F-4305F9A5DA89}" type="pres">
      <dgm:prSet presAssocID="{D0A343BF-8797-4ED6-86F0-57CF95DD6A5A}" presName="text" presStyleLbl="node1" presStyleIdx="0" presStyleCnt="5" custScaleX="259747" custScaleY="37489" custLinFactNeighborY="-22554">
        <dgm:presLayoutVars>
          <dgm:bulletEnabled val="1"/>
        </dgm:presLayoutVars>
      </dgm:prSet>
      <dgm:spPr/>
    </dgm:pt>
    <dgm:pt modelId="{5EEAFC04-7097-4CED-A608-F225D1EF59D3}" type="pres">
      <dgm:prSet presAssocID="{193A6408-5615-4E14-8FAD-31AF34CD37EE}" presName="space" presStyleCnt="0"/>
      <dgm:spPr/>
    </dgm:pt>
    <dgm:pt modelId="{2E56817E-103C-452D-9FBE-5A36019548B4}" type="pres">
      <dgm:prSet presAssocID="{A36BF3D9-46FD-41AF-B0B3-7823B1000DBC}" presName="text" presStyleLbl="node1" presStyleIdx="1" presStyleCnt="5" custAng="0" custScaleX="304655" custScaleY="71187" custLinFactNeighborY="71950">
        <dgm:presLayoutVars>
          <dgm:bulletEnabled val="1"/>
        </dgm:presLayoutVars>
      </dgm:prSet>
      <dgm:spPr/>
    </dgm:pt>
    <dgm:pt modelId="{59CA4CBC-BACF-4C78-A13C-581D2847A00D}" type="pres">
      <dgm:prSet presAssocID="{5950BA88-1DB4-43FD-91BF-4F7C8503134C}" presName="space" presStyleCnt="0"/>
      <dgm:spPr/>
    </dgm:pt>
    <dgm:pt modelId="{09FCAC15-64E7-4ECD-909C-DF1AF7810810}" type="pres">
      <dgm:prSet presAssocID="{C8F4AA19-8288-4563-A2F4-7C5DF832ACF5}" presName="text" presStyleLbl="node1" presStyleIdx="2" presStyleCnt="5" custScaleX="258618" custScaleY="58300" custLinFactNeighborY="45205">
        <dgm:presLayoutVars>
          <dgm:bulletEnabled val="1"/>
        </dgm:presLayoutVars>
      </dgm:prSet>
      <dgm:spPr/>
    </dgm:pt>
    <dgm:pt modelId="{F85E037C-3D0C-4FC6-9282-51BB29D07E7B}" type="pres">
      <dgm:prSet presAssocID="{BC016E5B-D02A-4ADC-BF7D-D9F9F235DB56}" presName="space" presStyleCnt="0"/>
      <dgm:spPr/>
    </dgm:pt>
    <dgm:pt modelId="{7D0BB973-8BE7-41E7-9855-C711D06A4692}" type="pres">
      <dgm:prSet presAssocID="{38C5EFB0-FD8F-4BA5-8766-785714021D90}" presName="text" presStyleLbl="node1" presStyleIdx="3" presStyleCnt="5" custScaleX="385437" custScaleY="67340">
        <dgm:presLayoutVars>
          <dgm:bulletEnabled val="1"/>
        </dgm:presLayoutVars>
      </dgm:prSet>
      <dgm:spPr/>
    </dgm:pt>
    <dgm:pt modelId="{8CC341DB-B14E-4A2E-9E5C-870687305B9A}" type="pres">
      <dgm:prSet presAssocID="{5C28CD69-86CE-44EB-BC3C-433F31E99710}" presName="space" presStyleCnt="0"/>
      <dgm:spPr/>
    </dgm:pt>
    <dgm:pt modelId="{E31925C0-7C0F-43E7-9C7B-4585E8393E28}" type="pres">
      <dgm:prSet presAssocID="{BC6C4BBE-0E35-42A0-B2A2-AD884324DD17}" presName="text" presStyleLbl="node1" presStyleIdx="4" presStyleCnt="5" custScaleX="266889" custScaleY="47243">
        <dgm:presLayoutVars>
          <dgm:bulletEnabled val="1"/>
        </dgm:presLayoutVars>
      </dgm:prSet>
      <dgm:spPr/>
    </dgm:pt>
  </dgm:ptLst>
  <dgm:cxnLst>
    <dgm:cxn modelId="{089BF429-8DBF-46CD-A7E7-DED5BD83F9E3}" type="presOf" srcId="{53933F61-E724-4B86-BB98-7D6322A450FF}" destId="{7877A255-D7E3-4CE1-896F-C88DB6CCC448}" srcOrd="0" destOrd="0" presId="urn:diagrams.loki3.com/VaryingWidthList"/>
    <dgm:cxn modelId="{8AD0D632-04A7-4B2D-AC94-E209D62AC22D}" srcId="{53933F61-E724-4B86-BB98-7D6322A450FF}" destId="{38C5EFB0-FD8F-4BA5-8766-785714021D90}" srcOrd="3" destOrd="0" parTransId="{0AD3DBCD-71E3-4682-B2BA-D01D1F3577AA}" sibTransId="{5C28CD69-86CE-44EB-BC3C-433F31E99710}"/>
    <dgm:cxn modelId="{6AEAC35D-4390-4FDE-BE11-8D1E7B00CA6B}" srcId="{53933F61-E724-4B86-BB98-7D6322A450FF}" destId="{A36BF3D9-46FD-41AF-B0B3-7823B1000DBC}" srcOrd="1" destOrd="0" parTransId="{78DB43E2-87E4-4EED-9B9A-4FA7C3FD54D5}" sibTransId="{5950BA88-1DB4-43FD-91BF-4F7C8503134C}"/>
    <dgm:cxn modelId="{599E0E54-579A-4B3B-852C-E982DDC8B552}" type="presOf" srcId="{C8F4AA19-8288-4563-A2F4-7C5DF832ACF5}" destId="{09FCAC15-64E7-4ECD-909C-DF1AF7810810}" srcOrd="0" destOrd="0" presId="urn:diagrams.loki3.com/VaryingWidthList"/>
    <dgm:cxn modelId="{ADC6B776-3A8B-49B1-A852-C069AFE9E0A3}" srcId="{53933F61-E724-4B86-BB98-7D6322A450FF}" destId="{C8F4AA19-8288-4563-A2F4-7C5DF832ACF5}" srcOrd="2" destOrd="0" parTransId="{673E8FBA-8054-44D1-B125-3642D6C09425}" sibTransId="{BC016E5B-D02A-4ADC-BF7D-D9F9F235DB56}"/>
    <dgm:cxn modelId="{DE606D8E-94E0-4FBF-90D0-096117136DBE}" srcId="{53933F61-E724-4B86-BB98-7D6322A450FF}" destId="{D0A343BF-8797-4ED6-86F0-57CF95DD6A5A}" srcOrd="0" destOrd="0" parTransId="{6C6F3CC6-70BD-4339-9690-F2951DBF5F66}" sibTransId="{193A6408-5615-4E14-8FAD-31AF34CD37EE}"/>
    <dgm:cxn modelId="{E80B77B5-0D84-487F-A41D-CC84E7A23EBF}" type="presOf" srcId="{D0A343BF-8797-4ED6-86F0-57CF95DD6A5A}" destId="{27847642-093E-444C-A46F-4305F9A5DA89}" srcOrd="0" destOrd="0" presId="urn:diagrams.loki3.com/VaryingWidthList"/>
    <dgm:cxn modelId="{F9FB0EBF-03B0-4930-9ABC-44D1CD204717}" type="presOf" srcId="{38C5EFB0-FD8F-4BA5-8766-785714021D90}" destId="{7D0BB973-8BE7-41E7-9855-C711D06A4692}" srcOrd="0" destOrd="0" presId="urn:diagrams.loki3.com/VaryingWidthList"/>
    <dgm:cxn modelId="{78D9A7D6-777A-4955-AF84-423AE50B8070}" type="presOf" srcId="{A36BF3D9-46FD-41AF-B0B3-7823B1000DBC}" destId="{2E56817E-103C-452D-9FBE-5A36019548B4}" srcOrd="0" destOrd="0" presId="urn:diagrams.loki3.com/VaryingWidthList"/>
    <dgm:cxn modelId="{DE44A0E8-4AE1-422E-A7C7-0233FD7912A3}" type="presOf" srcId="{BC6C4BBE-0E35-42A0-B2A2-AD884324DD17}" destId="{E31925C0-7C0F-43E7-9C7B-4585E8393E28}" srcOrd="0" destOrd="0" presId="urn:diagrams.loki3.com/VaryingWidthList"/>
    <dgm:cxn modelId="{473DBEF3-0ED6-454D-99B9-0486AE28577F}" srcId="{53933F61-E724-4B86-BB98-7D6322A450FF}" destId="{BC6C4BBE-0E35-42A0-B2A2-AD884324DD17}" srcOrd="4" destOrd="0" parTransId="{D365522A-84F3-44A9-8750-1B4FEBC7F7AD}" sibTransId="{4DBB1C21-A893-4483-9331-D7908FB7CA91}"/>
    <dgm:cxn modelId="{B081B5DD-A243-463C-9402-F88A3F52BA61}" type="presParOf" srcId="{7877A255-D7E3-4CE1-896F-C88DB6CCC448}" destId="{27847642-093E-444C-A46F-4305F9A5DA89}" srcOrd="0" destOrd="0" presId="urn:diagrams.loki3.com/VaryingWidthList"/>
    <dgm:cxn modelId="{FCFCE349-4D57-4EAD-8723-FA252FD2111D}" type="presParOf" srcId="{7877A255-D7E3-4CE1-896F-C88DB6CCC448}" destId="{5EEAFC04-7097-4CED-A608-F225D1EF59D3}" srcOrd="1" destOrd="0" presId="urn:diagrams.loki3.com/VaryingWidthList"/>
    <dgm:cxn modelId="{303F00F7-E3DF-43CD-8189-1347BC65DCEA}" type="presParOf" srcId="{7877A255-D7E3-4CE1-896F-C88DB6CCC448}" destId="{2E56817E-103C-452D-9FBE-5A36019548B4}" srcOrd="2" destOrd="0" presId="urn:diagrams.loki3.com/VaryingWidthList"/>
    <dgm:cxn modelId="{7EC1BEA1-E3F9-4F54-A7BE-D5C9641EF0EE}" type="presParOf" srcId="{7877A255-D7E3-4CE1-896F-C88DB6CCC448}" destId="{59CA4CBC-BACF-4C78-A13C-581D2847A00D}" srcOrd="3" destOrd="0" presId="urn:diagrams.loki3.com/VaryingWidthList"/>
    <dgm:cxn modelId="{C2762BD9-DDE4-4948-8125-FDC385F2C86F}" type="presParOf" srcId="{7877A255-D7E3-4CE1-896F-C88DB6CCC448}" destId="{09FCAC15-64E7-4ECD-909C-DF1AF7810810}" srcOrd="4" destOrd="0" presId="urn:diagrams.loki3.com/VaryingWidthList"/>
    <dgm:cxn modelId="{B25484A6-38E6-481C-8A37-B0735E306E9B}" type="presParOf" srcId="{7877A255-D7E3-4CE1-896F-C88DB6CCC448}" destId="{F85E037C-3D0C-4FC6-9282-51BB29D07E7B}" srcOrd="5" destOrd="0" presId="urn:diagrams.loki3.com/VaryingWidthList"/>
    <dgm:cxn modelId="{3DF2C852-622C-432A-9C60-05659BB217DA}" type="presParOf" srcId="{7877A255-D7E3-4CE1-896F-C88DB6CCC448}" destId="{7D0BB973-8BE7-41E7-9855-C711D06A4692}" srcOrd="6" destOrd="0" presId="urn:diagrams.loki3.com/VaryingWidthList"/>
    <dgm:cxn modelId="{19701703-EE1C-4C0F-B6D8-77A8B77F2DFB}" type="presParOf" srcId="{7877A255-D7E3-4CE1-896F-C88DB6CCC448}" destId="{8CC341DB-B14E-4A2E-9E5C-870687305B9A}" srcOrd="7" destOrd="0" presId="urn:diagrams.loki3.com/VaryingWidthList"/>
    <dgm:cxn modelId="{0005E8D7-E421-4BBD-8ABF-96220D9A69EF}" type="presParOf" srcId="{7877A255-D7E3-4CE1-896F-C88DB6CCC448}" destId="{E31925C0-7C0F-43E7-9C7B-4585E8393E28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47642-093E-444C-A46F-4305F9A5DA89}">
      <dsp:nvSpPr>
        <dsp:cNvPr id="0" name=""/>
        <dsp:cNvSpPr/>
      </dsp:nvSpPr>
      <dsp:spPr>
        <a:xfrm>
          <a:off x="0" y="0"/>
          <a:ext cx="11638256" cy="4010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baseline="0" dirty="0">
              <a:solidFill>
                <a:srgbClr val="00AF3F"/>
              </a:solidFill>
            </a:rPr>
            <a:t>Call </a:t>
          </a:r>
          <a:r>
            <a:rPr lang="cs-CZ" sz="2800" b="1" i="0" kern="1200" baseline="0" dirty="0" err="1">
              <a:solidFill>
                <a:srgbClr val="00AF3F"/>
              </a:solidFill>
            </a:rPr>
            <a:t>for</a:t>
          </a:r>
          <a:r>
            <a:rPr lang="cs-CZ" sz="2800" b="1" i="0" kern="1200" baseline="0" dirty="0">
              <a:solidFill>
                <a:srgbClr val="00AF3F"/>
              </a:solidFill>
            </a:rPr>
            <a:t> </a:t>
          </a:r>
          <a:r>
            <a:rPr lang="cs-CZ" sz="2800" b="1" i="0" kern="1200" baseline="0" dirty="0" err="1">
              <a:solidFill>
                <a:srgbClr val="00AF3F"/>
              </a:solidFill>
            </a:rPr>
            <a:t>help</a:t>
          </a:r>
          <a:r>
            <a:rPr lang="cs-CZ" sz="2800" b="1" i="0" kern="1200" baseline="0" dirty="0">
              <a:solidFill>
                <a:srgbClr val="00AF3F"/>
              </a:solidFill>
            </a:rPr>
            <a:t> and </a:t>
          </a:r>
          <a:r>
            <a:rPr lang="cs-CZ" sz="2800" b="1" i="0" kern="1200" baseline="0" dirty="0" err="1">
              <a:solidFill>
                <a:srgbClr val="00AF3F"/>
              </a:solidFill>
            </a:rPr>
            <a:t>cooperation</a:t>
          </a:r>
          <a:endParaRPr lang="cs-CZ" sz="2800" i="0" kern="1200" dirty="0">
            <a:solidFill>
              <a:srgbClr val="00AF3F"/>
            </a:solidFill>
          </a:endParaRPr>
        </a:p>
      </dsp:txBody>
      <dsp:txXfrm>
        <a:off x="0" y="0"/>
        <a:ext cx="11638256" cy="401031"/>
      </dsp:txXfrm>
    </dsp:sp>
    <dsp:sp modelId="{2E56817E-103C-452D-9FBE-5A36019548B4}">
      <dsp:nvSpPr>
        <dsp:cNvPr id="0" name=""/>
        <dsp:cNvSpPr/>
      </dsp:nvSpPr>
      <dsp:spPr>
        <a:xfrm>
          <a:off x="0" y="494904"/>
          <a:ext cx="11638256" cy="761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baseline="0" dirty="0"/>
            <a:t>Build </a:t>
          </a:r>
          <a:r>
            <a:rPr lang="cs-CZ" sz="1800" b="1" i="0" kern="1200" baseline="0" dirty="0" err="1"/>
            <a:t>new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people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processess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with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us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at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the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faculty</a:t>
          </a:r>
          <a:r>
            <a:rPr lang="cs-CZ" sz="1800" b="1" i="0" kern="1200" baseline="0" dirty="0"/>
            <a:t>! </a:t>
          </a:r>
          <a:r>
            <a:rPr lang="cs-CZ" sz="1800" b="1" i="0" kern="1200" baseline="0" dirty="0" err="1"/>
            <a:t>Help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us</a:t>
          </a:r>
          <a:r>
            <a:rPr lang="cs-CZ" sz="1800" b="1" i="0" kern="1200" baseline="0" dirty="0"/>
            <a:t> to </a:t>
          </a:r>
          <a:r>
            <a:rPr lang="cs-CZ" sz="1800" b="1" i="0" kern="1200" baseline="0" dirty="0" err="1"/>
            <a:t>retain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the</a:t>
          </a:r>
          <a:r>
            <a:rPr lang="cs-CZ" sz="1800" b="1" i="0" kern="1200" baseline="0" dirty="0"/>
            <a:t> HR logo!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baseline="0" dirty="0" err="1"/>
            <a:t>We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have</a:t>
          </a:r>
          <a:r>
            <a:rPr lang="cs-CZ" sz="1800" b="1" i="0" kern="1200" baseline="0" dirty="0"/>
            <a:t> to </a:t>
          </a:r>
          <a:r>
            <a:rPr lang="cs-CZ" sz="1800" b="1" i="0" kern="1200" baseline="0" dirty="0" err="1"/>
            <a:t>renew</a:t>
          </a:r>
          <a:r>
            <a:rPr lang="cs-CZ" sz="1800" b="1" i="0" kern="1200" baseline="0" dirty="0"/>
            <a:t> the </a:t>
          </a:r>
          <a:r>
            <a:rPr lang="cs-CZ" sz="1800" b="1" i="0" kern="1200" baseline="0" dirty="0" err="1"/>
            <a:t>certification</a:t>
          </a:r>
          <a:r>
            <a:rPr lang="cs-CZ" sz="1800" b="1" i="0" kern="1200" baseline="0" dirty="0"/>
            <a:t> in 2024 </a:t>
          </a:r>
          <a:r>
            <a:rPr lang="cs-CZ" sz="1800" b="1" i="0" kern="1200" baseline="0" dirty="0">
              <a:solidFill>
                <a:schemeClr val="bg1"/>
              </a:solidFill>
            </a:rPr>
            <a:t>and </a:t>
          </a:r>
          <a:r>
            <a:rPr lang="cs-CZ" sz="1800" b="1" i="0" kern="120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your</a:t>
          </a:r>
          <a:r>
            <a:rPr lang="cs-CZ" sz="1800" b="1" i="0" kern="1200" baseline="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opinions</a:t>
          </a:r>
          <a:r>
            <a:rPr lang="cs-CZ" sz="1800" b="1" i="0" u="sng" kern="120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kern="1200" baseline="0" dirty="0">
              <a:solidFill>
                <a:schemeClr val="bg1"/>
              </a:solidFill>
            </a:rPr>
            <a:t>are </a:t>
          </a:r>
          <a:r>
            <a:rPr lang="cs-CZ" sz="1800" b="1" i="0" kern="1200" baseline="0" dirty="0" err="1"/>
            <a:t>important</a:t>
          </a:r>
          <a:endParaRPr lang="cs-CZ" sz="1800" kern="1200" dirty="0"/>
        </a:p>
      </dsp:txBody>
      <dsp:txXfrm>
        <a:off x="0" y="494904"/>
        <a:ext cx="11638256" cy="761508"/>
      </dsp:txXfrm>
    </dsp:sp>
    <dsp:sp modelId="{09FCAC15-64E7-4ECD-909C-DF1AF7810810}">
      <dsp:nvSpPr>
        <dsp:cNvPr id="0" name=""/>
        <dsp:cNvSpPr/>
      </dsp:nvSpPr>
      <dsp:spPr>
        <a:xfrm>
          <a:off x="0" y="1295594"/>
          <a:ext cx="11638256" cy="62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 dirty="0" err="1">
              <a:solidFill>
                <a:schemeClr val="bg1"/>
              </a:solidFill>
            </a:rPr>
            <a:t>Join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our</a:t>
          </a:r>
          <a:r>
            <a:rPr lang="cs-CZ" sz="1600" b="1" i="0" kern="1200" baseline="0" dirty="0">
              <a:solidFill>
                <a:schemeClr val="bg1"/>
              </a:solidFill>
            </a:rPr>
            <a:t> </a:t>
          </a:r>
          <a:r>
            <a:rPr lang="en-US" sz="1600" b="1" i="0" kern="1200" baseline="0" dirty="0">
              <a:solidFill>
                <a:schemeClr val="bg1"/>
              </a:solidFill>
            </a:rPr>
            <a:t>Researcher Focus Group</a:t>
          </a:r>
          <a:r>
            <a:rPr lang="cs-CZ" sz="1600" b="1" i="0" kern="1200" baseline="0" dirty="0">
              <a:solidFill>
                <a:schemeClr val="bg1"/>
              </a:solidFill>
            </a:rPr>
            <a:t> </a:t>
          </a:r>
          <a:r>
            <a:rPr lang="cs-CZ" sz="1600" b="1" i="0" kern="1200" baseline="0" dirty="0" err="1">
              <a:solidFill>
                <a:schemeClr val="bg1"/>
              </a:solidFill>
            </a:rPr>
            <a:t>at</a:t>
          </a:r>
          <a:r>
            <a:rPr lang="en-US" sz="1600" b="1" i="0" kern="1200" baseline="0" dirty="0">
              <a:solidFill>
                <a:schemeClr val="bg1"/>
              </a:solidFill>
            </a:rPr>
            <a:t> SCI MUNI</a:t>
          </a:r>
          <a:r>
            <a:rPr lang="cs-CZ" sz="1600" b="1" i="0" kern="1200" baseline="0" dirty="0">
              <a:solidFill>
                <a:schemeClr val="bg1"/>
              </a:solidFill>
            </a:rPr>
            <a:t>: </a:t>
          </a:r>
          <a:r>
            <a:rPr lang="en-US" sz="1600" b="0" i="0" kern="1200" baseline="0" dirty="0">
              <a:solidFill>
                <a:schemeClr val="bg1"/>
              </a:solidFill>
            </a:rPr>
            <a:t>the group is open, everybody is welcome, apply via e-mail</a:t>
          </a:r>
          <a:r>
            <a:rPr lang="en-US" sz="1600" b="0" i="0" u="sng" kern="1200" baseline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HRAward@sci.muni.cz</a:t>
          </a:r>
          <a:r>
            <a:rPr lang="cs-CZ" sz="1600" b="0" i="0" u="sng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or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contact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us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directly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at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the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Award Office</a:t>
          </a:r>
          <a:endParaRPr lang="cs-CZ" sz="1600" kern="1200" dirty="0">
            <a:solidFill>
              <a:schemeClr val="bg1"/>
            </a:solidFill>
          </a:endParaRPr>
        </a:p>
      </dsp:txBody>
      <dsp:txXfrm>
        <a:off x="0" y="1295594"/>
        <a:ext cx="11638256" cy="623652"/>
      </dsp:txXfrm>
    </dsp:sp>
    <dsp:sp modelId="{7D0BB973-8BE7-41E7-9855-C711D06A4692}">
      <dsp:nvSpPr>
        <dsp:cNvPr id="0" name=""/>
        <dsp:cNvSpPr/>
      </dsp:nvSpPr>
      <dsp:spPr>
        <a:xfrm>
          <a:off x="0" y="1948555"/>
          <a:ext cx="11638256" cy="72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baseline="0" dirty="0" err="1"/>
            <a:t>Share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with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views</a:t>
          </a:r>
          <a:r>
            <a:rPr lang="cs-CZ" sz="1800" b="0" i="0" kern="1200" baseline="0" dirty="0"/>
            <a:t> - </a:t>
          </a:r>
          <a:r>
            <a:rPr lang="cs-CZ" sz="1800" b="1" i="0" kern="1200" baseline="0" dirty="0" err="1">
              <a:solidFill>
                <a:srgbClr val="FFFF00"/>
              </a:solidFill>
            </a:rPr>
            <a:t>questionnaire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0" i="0" kern="1200" baseline="0" dirty="0" err="1"/>
            <a:t>distrbuted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after</a:t>
          </a:r>
          <a:r>
            <a:rPr lang="cs-CZ" sz="1800" b="0" i="0" kern="1200" baseline="0" dirty="0"/>
            <a:t> the PhD </a:t>
          </a:r>
          <a:r>
            <a:rPr lang="cs-CZ" sz="1800" b="0" i="0" kern="1200" baseline="0" dirty="0" err="1"/>
            <a:t>Day</a:t>
          </a:r>
          <a:endParaRPr lang="cs-CZ" sz="1800" kern="1200" dirty="0"/>
        </a:p>
      </dsp:txBody>
      <dsp:txXfrm>
        <a:off x="0" y="1948555"/>
        <a:ext cx="11638256" cy="720356"/>
      </dsp:txXfrm>
    </dsp:sp>
    <dsp:sp modelId="{E31925C0-7C0F-43E7-9C7B-4585E8393E28}">
      <dsp:nvSpPr>
        <dsp:cNvPr id="0" name=""/>
        <dsp:cNvSpPr/>
      </dsp:nvSpPr>
      <dsp:spPr>
        <a:xfrm>
          <a:off x="3837477" y="2722398"/>
          <a:ext cx="3963301" cy="505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baseline="0" dirty="0"/>
            <a:t>THANK YOU!</a:t>
          </a:r>
          <a:endParaRPr lang="cs-CZ" sz="1800" i="0" kern="1200" dirty="0"/>
        </a:p>
      </dsp:txBody>
      <dsp:txXfrm>
        <a:off x="3837477" y="2722398"/>
        <a:ext cx="3963301" cy="50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272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29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Contipro</a:t>
            </a:r>
            <a:r>
              <a:rPr lang="cs-CZ" dirty="0"/>
              <a:t> – stánek na </a:t>
            </a:r>
            <a:r>
              <a:rPr lang="cs-CZ" dirty="0" err="1"/>
              <a:t>coffee</a:t>
            </a:r>
            <a:r>
              <a:rPr lang="cs-CZ" dirty="0"/>
              <a:t>, </a:t>
            </a:r>
            <a:r>
              <a:rPr lang="cs-CZ" dirty="0" err="1"/>
              <a:t>career</a:t>
            </a:r>
            <a:r>
              <a:rPr lang="cs-CZ" dirty="0"/>
              <a:t> and </a:t>
            </a:r>
            <a:r>
              <a:rPr lang="cs-CZ" dirty="0" err="1"/>
              <a:t>interdisciplinary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33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03B8725-3CA7-4088-9AC7-3B8D350B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398946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E1859E1-67DB-45F1-9CF6-CAC06F051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167E5D-313E-4906-9876-445776DC9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icon</a:t>
            </a:r>
            <a:r>
              <a:rPr lang="cs-CZ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HR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FF5357-E4B0-43FF-8401-AD372D36F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10" y="2094977"/>
            <a:ext cx="8218579" cy="2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BED375-E357-4366-B6D3-3D8E351DE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DE078-65F2-44E2-B4B6-1D7E83EB3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75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AD61-0030-B455-E8F2-6B590C0F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10AF-38FF-D57D-329A-6034DF2E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E1BE-09DF-276F-866D-D8EF0920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CA2C-BC93-436A-AA6B-B2C0AD3AE6D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C89A-2BA5-39A3-FA17-255BECBF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83E3-80BB-C685-B3B3-1BA2229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F1AF-9D68-42E0-857E-39A6C970A8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7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Evaluation of Science &amp; PhD at SCI MUNI – September 2022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F1524F-DF9B-4E84-BFC9-AB4EA775A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7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C72F33-5814-4290-ADD2-2E71F6D37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FF059B-D148-465C-8CD4-240B473E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3" y="414000"/>
            <a:ext cx="398945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91A812-7BC5-4403-97EE-D1F0A09F7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24C919-E981-4DDE-BF40-DF68FCC8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77A548-9C33-4CA2-BDC8-01D5FEB52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853A1B5-5FD4-49E4-8F32-D7D0DFFDF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/>
              <a:t>Second level</a:t>
            </a:r>
            <a:endParaRPr lang="cs-CZ"/>
          </a:p>
          <a:p>
            <a:pPr lvl="2"/>
            <a:r>
              <a:rPr lang="en-GB"/>
              <a:t>Third level</a:t>
            </a:r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58E4B9-55CA-47DA-B29B-4DC97A8D7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B5CAF9-DC2E-4803-BB25-8DC56889C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5" r:id="rId13"/>
    <p:sldLayoutId id="2147483692" r:id="rId14"/>
    <p:sldLayoutId id="2147483693" r:id="rId15"/>
    <p:sldLayoutId id="2147483697" r:id="rId16"/>
    <p:sldLayoutId id="2147483699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md.muni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.muni.cz/en/careers-at-the-sci-muni" TargetMode="External"/><Relationship Id="rId13" Type="http://schemas.openxmlformats.org/officeDocument/2006/relationships/hyperlink" Target="https://www.sci.muni.cz/en/about-us/hrs4r/news/career-development-workshops-for-phd-students-and-postdoctoral-fellows-of-mu-faculty-of-science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sci.muni.cz/en/about-us/hrs4r" TargetMode="External"/><Relationship Id="rId12" Type="http://schemas.openxmlformats.org/officeDocument/2006/relationships/hyperlink" Target="https://www.sci.muni.cz/en/students/phd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hyperlink" Target="https://www.sci.muni.cz/en/research/postdoc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is.muni.cz/do/sci/normy/OS/rozvoj_vedce_strategy_researchers/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sci.muni.cz/en/careers-at-the-sci-muni/recruitment-process-at-the-sci-mu" TargetMode="External"/><Relationship Id="rId14" Type="http://schemas.openxmlformats.org/officeDocument/2006/relationships/hyperlink" Target="https://www.sci.muni.cz/en/about-us/faculty-staff/208699-linda-nosko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3EE644F0-406D-4C87-9F30-98C4F68C6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819" y="5841055"/>
            <a:ext cx="11361600" cy="698497"/>
          </a:xfrm>
        </p:spPr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, 6.10.2023</a:t>
            </a:r>
          </a:p>
          <a:p>
            <a:r>
              <a:rPr lang="cs-CZ" dirty="0"/>
              <a:t>Luděk Bláha, vice-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PhD</a:t>
            </a:r>
            <a:r>
              <a:rPr lang="en-GB" dirty="0"/>
              <a:t>, SCI MUNI</a:t>
            </a:r>
            <a:r>
              <a:rPr lang="cs-CZ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D2C6-334C-AFBB-06BE-8937205ED4EF}"/>
              </a:ext>
            </a:extLst>
          </p:cNvPr>
          <p:cNvSpPr txBox="1"/>
          <p:nvPr/>
        </p:nvSpPr>
        <p:spPr>
          <a:xfrm>
            <a:off x="491616" y="45287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https://mmd.muni.cz/</a:t>
            </a:r>
            <a:r>
              <a:rPr lang="cs-CZ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CB0B97-3706-905C-2065-74211B14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843" y="4404853"/>
            <a:ext cx="2368214" cy="23843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B02ADD-FE51-D341-093E-D7AD6439A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99" b="10411"/>
          <a:stretch/>
        </p:blipFill>
        <p:spPr>
          <a:xfrm>
            <a:off x="0" y="-1"/>
            <a:ext cx="1219200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A2FBCE-968A-CC31-29D7-2B1C1E29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9" y="417055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offers</a:t>
            </a:r>
            <a:r>
              <a:rPr lang="cs-CZ" sz="3600" b="0" dirty="0"/>
              <a:t> </a:t>
            </a:r>
            <a:r>
              <a:rPr lang="cs-CZ" sz="3600" b="0" dirty="0" err="1"/>
              <a:t>interdisciplinary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9" name="Grafický objekt 10" descr="Třída obrys">
            <a:extLst>
              <a:ext uri="{FF2B5EF4-FFF2-40B4-BE49-F238E27FC236}">
                <a16:creationId xmlns:a16="http://schemas.microsoft.com/office/drawing/2014/main" id="{73368181-5684-3920-1D79-E3FF9F94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64EC2-76FE-2CF1-A7FE-C66CEAC0ED45}"/>
              </a:ext>
            </a:extLst>
          </p:cNvPr>
          <p:cNvSpPr txBox="1"/>
          <p:nvPr/>
        </p:nvSpPr>
        <p:spPr>
          <a:xfrm>
            <a:off x="8545846" y="1795069"/>
            <a:ext cx="2884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2"/>
                </a:solidFill>
              </a:rPr>
              <a:t>A</a:t>
            </a:r>
            <a:r>
              <a:rPr lang="en-GB" sz="1800" dirty="0" err="1">
                <a:solidFill>
                  <a:schemeClr val="accent2"/>
                </a:solidFill>
              </a:rPr>
              <a:t>nd</a:t>
            </a:r>
            <a:r>
              <a:rPr lang="en-GB" sz="1800" dirty="0">
                <a:solidFill>
                  <a:schemeClr val="accent2"/>
                </a:solidFill>
              </a:rPr>
              <a:t>/or be active</a:t>
            </a:r>
            <a:r>
              <a:rPr lang="cs-CZ" sz="1800" dirty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cs-CZ" sz="1800" dirty="0" err="1">
                <a:solidFill>
                  <a:schemeClr val="accent2"/>
                </a:solidFill>
              </a:rPr>
              <a:t>join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other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trainings</a:t>
            </a:r>
            <a:br>
              <a:rPr lang="cs-CZ" sz="1800" dirty="0">
                <a:solidFill>
                  <a:schemeClr val="accent2"/>
                </a:solidFill>
              </a:rPr>
            </a:br>
            <a:endParaRPr lang="cs-CZ" sz="1100" dirty="0">
              <a:solidFill>
                <a:schemeClr val="accent2"/>
              </a:solidFill>
            </a:endParaRPr>
          </a:p>
          <a:p>
            <a:pPr algn="ctr"/>
            <a:r>
              <a:rPr lang="cs-CZ" sz="1700" dirty="0">
                <a:solidFill>
                  <a:schemeClr val="accent2"/>
                </a:solidFill>
              </a:rPr>
              <a:t>(and report </a:t>
            </a:r>
            <a:r>
              <a:rPr lang="cs-CZ" sz="1700" dirty="0" err="1">
                <a:solidFill>
                  <a:schemeClr val="accent2"/>
                </a:solidFill>
              </a:rPr>
              <a:t>your</a:t>
            </a:r>
            <a:r>
              <a:rPr lang="cs-CZ" sz="1700" dirty="0">
                <a:solidFill>
                  <a:schemeClr val="accent2"/>
                </a:solidFill>
              </a:rPr>
              <a:t> </a:t>
            </a:r>
            <a:r>
              <a:rPr lang="cs-CZ" sz="1700" dirty="0" err="1">
                <a:solidFill>
                  <a:schemeClr val="accent2"/>
                </a:solidFill>
              </a:rPr>
              <a:t>activity</a:t>
            </a:r>
            <a:r>
              <a:rPr lang="cs-CZ" sz="1700" dirty="0">
                <a:solidFill>
                  <a:schemeClr val="accent2"/>
                </a:solidFill>
              </a:rPr>
              <a:t> at the end of </a:t>
            </a:r>
            <a:r>
              <a:rPr lang="cs-CZ" sz="1700" dirty="0" err="1">
                <a:solidFill>
                  <a:schemeClr val="accent2"/>
                </a:solidFill>
              </a:rPr>
              <a:t>semester</a:t>
            </a:r>
            <a:r>
              <a:rPr lang="cs-CZ" sz="17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4672B5-02BB-86F5-90DB-B699368B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275414"/>
            <a:ext cx="11318240" cy="33584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4BCDDF-41FA-73DB-16A7-B11F835B9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89" y="1076756"/>
            <a:ext cx="6680651" cy="16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A2FBCE-968A-CC31-29D7-2B1C1E29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9" y="417055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offers</a:t>
            </a:r>
            <a:r>
              <a:rPr lang="cs-CZ" sz="3600" b="0" dirty="0"/>
              <a:t> </a:t>
            </a:r>
            <a:r>
              <a:rPr lang="cs-CZ" sz="3600" b="0" dirty="0" err="1"/>
              <a:t>interdisciplinary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9" name="Grafický objekt 10" descr="Třída obrys">
            <a:extLst>
              <a:ext uri="{FF2B5EF4-FFF2-40B4-BE49-F238E27FC236}">
                <a16:creationId xmlns:a16="http://schemas.microsoft.com/office/drawing/2014/main" id="{73368181-5684-3920-1D79-E3FF9F94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F4F2C-777A-7F06-748D-F2E21518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9" y="1076756"/>
            <a:ext cx="6680651" cy="1614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873A2-B03E-32CF-2774-0847B8945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9" y="3073532"/>
            <a:ext cx="5434624" cy="35399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8CF7C6-84A1-C88B-DA1F-6BF6B3A7D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334" y="3462893"/>
            <a:ext cx="5065706" cy="297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224CB-7054-BB3B-3C62-CEAB32B8BA1A}"/>
              </a:ext>
            </a:extLst>
          </p:cNvPr>
          <p:cNvSpPr txBox="1"/>
          <p:nvPr/>
        </p:nvSpPr>
        <p:spPr>
          <a:xfrm>
            <a:off x="8545846" y="1795069"/>
            <a:ext cx="2884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2"/>
                </a:solidFill>
              </a:rPr>
              <a:t>A</a:t>
            </a:r>
            <a:r>
              <a:rPr lang="en-GB" sz="1800" dirty="0" err="1">
                <a:solidFill>
                  <a:schemeClr val="accent2"/>
                </a:solidFill>
              </a:rPr>
              <a:t>nd</a:t>
            </a:r>
            <a:r>
              <a:rPr lang="en-GB" sz="1800" dirty="0">
                <a:solidFill>
                  <a:schemeClr val="accent2"/>
                </a:solidFill>
              </a:rPr>
              <a:t>/or be active</a:t>
            </a:r>
            <a:r>
              <a:rPr lang="cs-CZ" sz="1800" dirty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cs-CZ" sz="1800" dirty="0" err="1">
                <a:solidFill>
                  <a:schemeClr val="accent2"/>
                </a:solidFill>
              </a:rPr>
              <a:t>join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other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trainings</a:t>
            </a:r>
            <a:br>
              <a:rPr lang="cs-CZ" sz="1800" dirty="0">
                <a:solidFill>
                  <a:schemeClr val="accent2"/>
                </a:solidFill>
              </a:rPr>
            </a:br>
            <a:endParaRPr lang="cs-CZ" sz="1100" dirty="0">
              <a:solidFill>
                <a:schemeClr val="accent2"/>
              </a:solidFill>
            </a:endParaRPr>
          </a:p>
          <a:p>
            <a:pPr algn="ctr"/>
            <a:r>
              <a:rPr lang="cs-CZ" sz="1700" dirty="0">
                <a:solidFill>
                  <a:schemeClr val="accent2"/>
                </a:solidFill>
              </a:rPr>
              <a:t>(and report </a:t>
            </a:r>
            <a:r>
              <a:rPr lang="cs-CZ" sz="1700" dirty="0" err="1">
                <a:solidFill>
                  <a:schemeClr val="accent2"/>
                </a:solidFill>
              </a:rPr>
              <a:t>your</a:t>
            </a:r>
            <a:r>
              <a:rPr lang="cs-CZ" sz="1700" dirty="0">
                <a:solidFill>
                  <a:schemeClr val="accent2"/>
                </a:solidFill>
              </a:rPr>
              <a:t> </a:t>
            </a:r>
            <a:r>
              <a:rPr lang="cs-CZ" sz="1700" dirty="0" err="1">
                <a:solidFill>
                  <a:schemeClr val="accent2"/>
                </a:solidFill>
              </a:rPr>
              <a:t>activity</a:t>
            </a:r>
            <a:r>
              <a:rPr lang="cs-CZ" sz="1700" dirty="0">
                <a:solidFill>
                  <a:schemeClr val="accent2"/>
                </a:solidFill>
              </a:rPr>
              <a:t> at the end of </a:t>
            </a:r>
            <a:r>
              <a:rPr lang="cs-CZ" sz="1700" dirty="0" err="1">
                <a:solidFill>
                  <a:schemeClr val="accent2"/>
                </a:solidFill>
              </a:rPr>
              <a:t>semester</a:t>
            </a:r>
            <a:r>
              <a:rPr lang="cs-CZ" sz="17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367CF4-B4D2-209E-9BC8-12B2EB6AD3EF}"/>
              </a:ext>
            </a:extLst>
          </p:cNvPr>
          <p:cNvSpPr/>
          <p:nvPr/>
        </p:nvSpPr>
        <p:spPr bwMode="auto">
          <a:xfrm>
            <a:off x="-233914" y="4625163"/>
            <a:ext cx="2923954" cy="18157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D0695F-D9C2-EE78-907F-732689E781AC}"/>
              </a:ext>
            </a:extLst>
          </p:cNvPr>
          <p:cNvSpPr/>
          <p:nvPr/>
        </p:nvSpPr>
        <p:spPr bwMode="auto">
          <a:xfrm>
            <a:off x="6177515" y="4554110"/>
            <a:ext cx="5794744" cy="2025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2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Birds Vector Art, Icons, and Graphics for Free Download">
            <a:extLst>
              <a:ext uri="{FF2B5EF4-FFF2-40B4-BE49-F238E27FC236}">
                <a16:creationId xmlns:a16="http://schemas.microsoft.com/office/drawing/2014/main" id="{3FA1E2D5-2734-3154-2476-207B6DE0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8" y="3412496"/>
            <a:ext cx="2373541" cy="23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cký objekt 12" descr="Mírové gesto obrys">
            <a:extLst>
              <a:ext uri="{FF2B5EF4-FFF2-40B4-BE49-F238E27FC236}">
                <a16:creationId xmlns:a16="http://schemas.microsoft.com/office/drawing/2014/main" id="{B65581E3-C07F-DE5C-39A5-7F75AA152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4179" y="2840959"/>
            <a:ext cx="914400" cy="914400"/>
          </a:xfrm>
          <a:prstGeom prst="rect">
            <a:avLst/>
          </a:prstGeom>
        </p:spPr>
      </p:pic>
      <p:pic>
        <p:nvPicPr>
          <p:cNvPr id="5" name="Grafický objekt 2" descr="Stůl obrys">
            <a:extLst>
              <a:ext uri="{FF2B5EF4-FFF2-40B4-BE49-F238E27FC236}">
                <a16:creationId xmlns:a16="http://schemas.microsoft.com/office/drawing/2014/main" id="{2F62C6F2-02AC-6582-22DF-4E4220812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088" y="2839983"/>
            <a:ext cx="914400" cy="914400"/>
          </a:xfrm>
          <a:prstGeom prst="rect">
            <a:avLst/>
          </a:prstGeom>
        </p:spPr>
      </p:pic>
      <p:sp>
        <p:nvSpPr>
          <p:cNvPr id="7" name="Šipka: dvojitá 32">
            <a:extLst>
              <a:ext uri="{FF2B5EF4-FFF2-40B4-BE49-F238E27FC236}">
                <a16:creationId xmlns:a16="http://schemas.microsoft.com/office/drawing/2014/main" id="{8D9B2DD2-5F4F-092D-26EC-458BEBEC377D}"/>
              </a:ext>
            </a:extLst>
          </p:cNvPr>
          <p:cNvSpPr/>
          <p:nvPr/>
        </p:nvSpPr>
        <p:spPr>
          <a:xfrm>
            <a:off x="449317" y="3971232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/>
              <a:t>Finishing and submitting doctoral thesis in English</a:t>
            </a:r>
            <a:r>
              <a:rPr lang="cs-CZ" sz="1400" kern="1200"/>
              <a:t> </a:t>
            </a:r>
            <a:br>
              <a:rPr lang="cs-CZ" sz="1400" kern="1200"/>
            </a:br>
            <a:r>
              <a:rPr lang="cs-CZ" sz="1400" kern="1200" err="1"/>
              <a:t>after</a:t>
            </a:r>
            <a:r>
              <a:rPr lang="cs-CZ" sz="1400" kern="1200"/>
              <a:t> 4(+1) </a:t>
            </a:r>
            <a:r>
              <a:rPr lang="cs-CZ" sz="1400" kern="1200" err="1"/>
              <a:t>years</a:t>
            </a:r>
            <a:endParaRPr lang="en-US" sz="1400" kern="1200"/>
          </a:p>
        </p:txBody>
      </p:sp>
      <p:sp>
        <p:nvSpPr>
          <p:cNvPr id="8" name="Šipka: dvojitá 34">
            <a:extLst>
              <a:ext uri="{FF2B5EF4-FFF2-40B4-BE49-F238E27FC236}">
                <a16:creationId xmlns:a16="http://schemas.microsoft.com/office/drawing/2014/main" id="{9C2F89F2-708A-FCB7-D356-2DBC559C64A7}"/>
              </a:ext>
            </a:extLst>
          </p:cNvPr>
          <p:cNvSpPr/>
          <p:nvPr/>
        </p:nvSpPr>
        <p:spPr>
          <a:xfrm>
            <a:off x="3100602" y="3964996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/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0" dirty="0">
                <a:effectLst/>
              </a:rPr>
              <a:t>Oral thesis presentation and </a:t>
            </a:r>
            <a:r>
              <a:rPr lang="cs-CZ" sz="1400" dirty="0" err="1"/>
              <a:t>d</a:t>
            </a:r>
            <a:r>
              <a:rPr lang="cs-CZ" sz="1400" i="0" dirty="0" err="1">
                <a:effectLst/>
              </a:rPr>
              <a:t>efence</a:t>
            </a:r>
            <a:r>
              <a:rPr lang="cs-CZ" sz="1400" i="0" dirty="0">
                <a:effectLst/>
              </a:rPr>
              <a:t> </a:t>
            </a:r>
            <a:r>
              <a:rPr lang="en-GB" sz="1400" i="0" dirty="0">
                <a:effectLst/>
              </a:rPr>
              <a:t>in </a:t>
            </a:r>
            <a:r>
              <a:rPr lang="en-GB" sz="1400" dirty="0">
                <a:solidFill>
                  <a:schemeClr val="bg1"/>
                </a:solidFill>
                <a:effectLst/>
              </a:rPr>
              <a:t>European </a:t>
            </a:r>
            <a:r>
              <a:rPr lang="cs-CZ" sz="1400" dirty="0">
                <a:solidFill>
                  <a:schemeClr val="bg1"/>
                </a:solidFill>
                <a:effectLst/>
              </a:rPr>
              <a:t>D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octorate</a:t>
            </a:r>
            <a:r>
              <a:rPr lang="en-GB" sz="1400" dirty="0">
                <a:solidFill>
                  <a:schemeClr val="bg1"/>
                </a:solidFill>
                <a:effectLst/>
              </a:rPr>
              <a:t> format</a:t>
            </a:r>
            <a:endParaRPr lang="en-US" sz="1400" i="0" dirty="0">
              <a:solidFill>
                <a:schemeClr val="bg1"/>
              </a:solidFill>
              <a:effectLst/>
              <a:cs typeface="Calibri"/>
            </a:endParaRP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Šipka: dvojitá 36">
            <a:extLst>
              <a:ext uri="{FF2B5EF4-FFF2-40B4-BE49-F238E27FC236}">
                <a16:creationId xmlns:a16="http://schemas.microsoft.com/office/drawing/2014/main" id="{D4BF8147-D03C-4332-ED3E-0D92E942A0ED}"/>
              </a:ext>
            </a:extLst>
          </p:cNvPr>
          <p:cNvSpPr/>
          <p:nvPr/>
        </p:nvSpPr>
        <p:spPr>
          <a:xfrm>
            <a:off x="5738653" y="3962902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>
                <a:solidFill>
                  <a:schemeClr val="bg1"/>
                </a:solidFill>
                <a:effectLst/>
              </a:rPr>
              <a:t>MMD </a:t>
            </a:r>
            <a:r>
              <a:rPr lang="en-GB" sz="1400" dirty="0">
                <a:solidFill>
                  <a:schemeClr val="bg1"/>
                </a:solidFill>
              </a:rPr>
              <a:t>&amp; European </a:t>
            </a:r>
            <a:r>
              <a:rPr lang="en-GB" sz="1400" dirty="0" err="1">
                <a:solidFill>
                  <a:schemeClr val="bg1"/>
                </a:solidFill>
              </a:rPr>
              <a:t>Doctorandus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  <a:effectLst/>
              </a:rPr>
              <a:t>c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ertificat</a:t>
            </a:r>
            <a:r>
              <a:rPr lang="cs-CZ" sz="1400" dirty="0">
                <a:solidFill>
                  <a:schemeClr val="bg1"/>
                </a:solidFill>
                <a:effectLst/>
              </a:rPr>
              <a:t>es</a:t>
            </a:r>
            <a:endParaRPr lang="cs-CZ" sz="1400" kern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13" descr="Výsledek obrázku pro eu doctorate logo">
            <a:extLst>
              <a:ext uri="{FF2B5EF4-FFF2-40B4-BE49-F238E27FC236}">
                <a16:creationId xmlns:a16="http://schemas.microsoft.com/office/drawing/2014/main" id="{489F5F5D-1AC7-4F77-72C0-F1243C6F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51" y="2701084"/>
            <a:ext cx="1095455" cy="1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ience project group icon - Google 搜尋 | Science projects, Science  equipment, Science">
            <a:extLst>
              <a:ext uri="{FF2B5EF4-FFF2-40B4-BE49-F238E27FC236}">
                <a16:creationId xmlns:a16="http://schemas.microsoft.com/office/drawing/2014/main" id="{4D257630-0803-6DE5-8A53-6802B75A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4A2AC"/>
              </a:clrFrom>
              <a:clrTo>
                <a:srgbClr val="84A2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7" y="3477311"/>
            <a:ext cx="2031382" cy="2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73F616-7C2D-BFE0-57C2-ACABC99CDF0C}"/>
              </a:ext>
            </a:extLst>
          </p:cNvPr>
          <p:cNvSpPr txBox="1"/>
          <p:nvPr/>
        </p:nvSpPr>
        <p:spPr>
          <a:xfrm>
            <a:off x="3200128" y="5505091"/>
            <a:ext cx="248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International</a:t>
            </a:r>
            <a:endParaRPr lang="en-GB" sz="1800" dirty="0"/>
          </a:p>
          <a:p>
            <a:r>
              <a:rPr lang="cs-CZ" sz="1800" dirty="0" err="1"/>
              <a:t>reviewers</a:t>
            </a:r>
            <a:r>
              <a:rPr lang="cs-CZ" sz="1800" dirty="0"/>
              <a:t> </a:t>
            </a:r>
            <a:endParaRPr lang="en-GB" sz="1800" dirty="0"/>
          </a:p>
          <a:p>
            <a:r>
              <a:rPr lang="en-GB" sz="1800" dirty="0"/>
              <a:t>&amp; </a:t>
            </a:r>
            <a:r>
              <a:rPr lang="cs-CZ" sz="1800" dirty="0" err="1"/>
              <a:t>committee</a:t>
            </a:r>
            <a:endParaRPr lang="cs-CZ" sz="1800" dirty="0"/>
          </a:p>
        </p:txBody>
      </p:sp>
      <p:pic>
        <p:nvPicPr>
          <p:cNvPr id="3076" name="Picture 4" descr="Jury Group Committee Icon Design Council Stock Vector (Royalty Free)  1617437965 | Shutterstock">
            <a:extLst>
              <a:ext uri="{FF2B5EF4-FFF2-40B4-BE49-F238E27FC236}">
                <a16:creationId xmlns:a16="http://schemas.microsoft.com/office/drawing/2014/main" id="{87D33A01-F93A-0307-33E5-CB37FC7F2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12231"/>
          <a:stretch/>
        </p:blipFill>
        <p:spPr bwMode="auto">
          <a:xfrm>
            <a:off x="4662593" y="5475027"/>
            <a:ext cx="1234562" cy="10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0F7676-88F3-56A8-C5BE-0C3E29FC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MMD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A569FB-2E8E-07DB-2D8E-B04FC532F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45" y="1203544"/>
            <a:ext cx="5410284" cy="1248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9A630-B703-B619-93FB-B243ECA1B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165" y="363081"/>
            <a:ext cx="5003724" cy="164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3FEB4-6A90-D5BD-0C1A-71B7294AA6B1}"/>
              </a:ext>
            </a:extLst>
          </p:cNvPr>
          <p:cNvSpPr txBox="1"/>
          <p:nvPr/>
        </p:nvSpPr>
        <p:spPr>
          <a:xfrm>
            <a:off x="7301905" y="41897"/>
            <a:ext cx="43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rgbClr val="0070C0"/>
                </a:solidFill>
              </a:rPr>
              <a:t>The 1st MMD </a:t>
            </a:r>
            <a:r>
              <a:rPr lang="cs-CZ" sz="1800" dirty="0" err="1">
                <a:solidFill>
                  <a:srgbClr val="0070C0"/>
                </a:solidFill>
              </a:rPr>
              <a:t>graduates</a:t>
            </a:r>
            <a:r>
              <a:rPr lang="cs-CZ" sz="1800" dirty="0">
                <a:solidFill>
                  <a:srgbClr val="0070C0"/>
                </a:solidFill>
              </a:rPr>
              <a:t> - 2022-2023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7463D-A3A1-3DB4-48A5-5DF132CAB218}"/>
              </a:ext>
            </a:extLst>
          </p:cNvPr>
          <p:cNvSpPr txBox="1"/>
          <p:nvPr/>
        </p:nvSpPr>
        <p:spPr>
          <a:xfrm>
            <a:off x="6953803" y="2049207"/>
            <a:ext cx="15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70C0"/>
                </a:solidFill>
              </a:rPr>
              <a:t>Martin Toul</a:t>
            </a:r>
          </a:p>
          <a:p>
            <a:pPr algn="ctr"/>
            <a:r>
              <a:rPr lang="en-GB" sz="1400" dirty="0">
                <a:solidFill>
                  <a:srgbClr val="0070C0"/>
                </a:solidFill>
              </a:rPr>
              <a:t>&gt; </a:t>
            </a:r>
            <a:r>
              <a:rPr lang="cs-CZ" sz="1400" dirty="0">
                <a:solidFill>
                  <a:srgbClr val="0070C0"/>
                </a:solidFill>
              </a:rPr>
              <a:t>VIB </a:t>
            </a:r>
            <a:r>
              <a:rPr lang="cs-CZ" sz="1400" dirty="0" err="1">
                <a:solidFill>
                  <a:srgbClr val="0070C0"/>
                </a:solidFill>
              </a:rPr>
              <a:t>Ghent</a:t>
            </a:r>
            <a:r>
              <a:rPr lang="cs-CZ" sz="1400" dirty="0">
                <a:solidFill>
                  <a:srgbClr val="0070C0"/>
                </a:solidFill>
              </a:rPr>
              <a:t>, 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0D361-4221-6EEA-E604-C13C78A02AD2}"/>
              </a:ext>
            </a:extLst>
          </p:cNvPr>
          <p:cNvSpPr txBox="1"/>
          <p:nvPr/>
        </p:nvSpPr>
        <p:spPr>
          <a:xfrm>
            <a:off x="8677482" y="2068871"/>
            <a:ext cx="15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</a:rPr>
              <a:t>Libor </a:t>
            </a:r>
            <a:r>
              <a:rPr lang="cs-CZ" sz="1400" dirty="0">
                <a:solidFill>
                  <a:srgbClr val="0070C0"/>
                </a:solidFill>
              </a:rPr>
              <a:t>Šulc</a:t>
            </a:r>
          </a:p>
          <a:p>
            <a:pPr algn="ctr"/>
            <a:r>
              <a:rPr lang="en-GB" sz="1400" dirty="0">
                <a:solidFill>
                  <a:srgbClr val="0070C0"/>
                </a:solidFill>
              </a:rPr>
              <a:t>&gt; </a:t>
            </a:r>
            <a:r>
              <a:rPr lang="cs-CZ" sz="1400" dirty="0" err="1">
                <a:solidFill>
                  <a:srgbClr val="0070C0"/>
                </a:solidFill>
              </a:rPr>
              <a:t>Karolinska</a:t>
            </a:r>
            <a:r>
              <a:rPr lang="cs-CZ" sz="1400" dirty="0">
                <a:solidFill>
                  <a:srgbClr val="0070C0"/>
                </a:solidFill>
              </a:rPr>
              <a:t>, 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6771C-A245-6131-CE46-C244C0EE803A}"/>
              </a:ext>
            </a:extLst>
          </p:cNvPr>
          <p:cNvSpPr txBox="1"/>
          <p:nvPr/>
        </p:nvSpPr>
        <p:spPr>
          <a:xfrm>
            <a:off x="10412161" y="2068871"/>
            <a:ext cx="15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</a:rPr>
              <a:t>Tom</a:t>
            </a:r>
            <a:r>
              <a:rPr lang="cs-CZ" sz="1400" dirty="0" err="1">
                <a:solidFill>
                  <a:srgbClr val="0070C0"/>
                </a:solidFill>
              </a:rPr>
              <a:t>áš</a:t>
            </a:r>
            <a:r>
              <a:rPr lang="cs-CZ" sz="1400" dirty="0">
                <a:solidFill>
                  <a:srgbClr val="0070C0"/>
                </a:solidFill>
              </a:rPr>
              <a:t> Janoš</a:t>
            </a:r>
          </a:p>
          <a:p>
            <a:pPr algn="ctr"/>
            <a:r>
              <a:rPr lang="en-GB" sz="1400" dirty="0">
                <a:solidFill>
                  <a:srgbClr val="0070C0"/>
                </a:solidFill>
              </a:rPr>
              <a:t>&gt; </a:t>
            </a:r>
            <a:r>
              <a:rPr lang="cs-CZ" sz="1400" dirty="0">
                <a:solidFill>
                  <a:srgbClr val="0070C0"/>
                </a:solidFill>
              </a:rPr>
              <a:t>IS </a:t>
            </a:r>
            <a:r>
              <a:rPr lang="cs-CZ" sz="1400" dirty="0" err="1">
                <a:solidFill>
                  <a:srgbClr val="0070C0"/>
                </a:solidFill>
              </a:rPr>
              <a:t>Global</a:t>
            </a:r>
            <a:r>
              <a:rPr lang="cs-CZ" sz="1400" dirty="0">
                <a:solidFill>
                  <a:srgbClr val="0070C0"/>
                </a:solidFill>
              </a:rPr>
              <a:t>, ESP</a:t>
            </a:r>
          </a:p>
        </p:txBody>
      </p:sp>
    </p:spTree>
    <p:extLst>
      <p:ext uri="{BB962C8B-B14F-4D97-AF65-F5344CB8AC3E}">
        <p14:creationId xmlns:p14="http://schemas.microsoft.com/office/powerpoint/2010/main" val="3522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6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5E311F-1897-7498-166B-D3E448E7E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29" t="32815" r="2595" b="18988"/>
          <a:stretch/>
        </p:blipFill>
        <p:spPr>
          <a:xfrm>
            <a:off x="842167" y="2006709"/>
            <a:ext cx="6227179" cy="3305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18376-4BA5-E2E3-6D34-0373CF69B9E3}"/>
              </a:ext>
            </a:extLst>
          </p:cNvPr>
          <p:cNvSpPr txBox="1">
            <a:spLocks/>
          </p:cNvSpPr>
          <p:nvPr/>
        </p:nvSpPr>
        <p:spPr>
          <a:xfrm>
            <a:off x="409447" y="384613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b="0" kern="0" dirty="0" err="1"/>
              <a:t>Ready</a:t>
            </a:r>
            <a:r>
              <a:rPr lang="cs-CZ" b="0" kern="0" dirty="0"/>
              <a:t> </a:t>
            </a:r>
            <a:r>
              <a:rPr lang="cs-CZ" b="0" kern="0" dirty="0" err="1"/>
              <a:t>for</a:t>
            </a:r>
            <a:r>
              <a:rPr lang="cs-CZ" b="0" kern="0" dirty="0"/>
              <a:t> Science? … </a:t>
            </a:r>
            <a:r>
              <a:rPr lang="cs-CZ" b="0" kern="0" dirty="0" err="1"/>
              <a:t>for</a:t>
            </a:r>
            <a:r>
              <a:rPr lang="cs-CZ" b="0" kern="0" dirty="0"/>
              <a:t> Research? … </a:t>
            </a:r>
            <a:r>
              <a:rPr lang="cs-CZ" b="0" kern="0" dirty="0" err="1"/>
              <a:t>for</a:t>
            </a:r>
            <a:r>
              <a:rPr lang="cs-CZ" b="0" kern="0" dirty="0"/>
              <a:t> PhD?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5D45CA-EED0-FD29-11CB-F3324CC73DAD}"/>
              </a:ext>
            </a:extLst>
          </p:cNvPr>
          <p:cNvSpPr txBox="1">
            <a:spLocks/>
          </p:cNvSpPr>
          <p:nvPr/>
        </p:nvSpPr>
        <p:spPr>
          <a:xfrm>
            <a:off x="-2308889" y="1589507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Then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,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you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should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TRY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9BEDE-8733-EA9A-DED2-91880610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023" y="4902844"/>
            <a:ext cx="1527103" cy="1537492"/>
          </a:xfrm>
          <a:prstGeom prst="rect">
            <a:avLst/>
          </a:prstGeom>
        </p:spPr>
      </p:pic>
      <p:pic>
        <p:nvPicPr>
          <p:cNvPr id="5" name="Picture 4" descr="No description">
            <a:extLst>
              <a:ext uri="{FF2B5EF4-FFF2-40B4-BE49-F238E27FC236}">
                <a16:creationId xmlns:a16="http://schemas.microsoft.com/office/drawing/2014/main" id="{F1E2DF19-0B67-652B-F3EC-BFA0AC94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70" y="1175449"/>
            <a:ext cx="4549314" cy="33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5D995-E915-CC12-3D57-2DAF2C7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18" y="206906"/>
            <a:ext cx="11638256" cy="451576"/>
          </a:xfrm>
        </p:spPr>
        <p:txBody>
          <a:bodyPr/>
          <a:lstStyle/>
          <a:p>
            <a:r>
              <a:rPr lang="cs-CZ" sz="3200" dirty="0"/>
              <a:t>HR Award </a:t>
            </a:r>
            <a:r>
              <a:rPr lang="cs-CZ" sz="3200" dirty="0" err="1"/>
              <a:t>at</a:t>
            </a:r>
            <a:r>
              <a:rPr lang="cs-CZ" sz="3200" dirty="0"/>
              <a:t> SCI MUNI – HR Excellence in </a:t>
            </a:r>
            <a:r>
              <a:rPr lang="cs-CZ" sz="3200" dirty="0" err="1"/>
              <a:t>Research</a:t>
            </a:r>
            <a:r>
              <a:rPr lang="cs-CZ" sz="3200" dirty="0"/>
              <a:t>, HRS4R </a:t>
            </a:r>
            <a:endParaRPr lang="en-GB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6E121C-7AC8-28F3-5A3D-FBDCBC287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89253"/>
              </p:ext>
            </p:extLst>
          </p:nvPr>
        </p:nvGraphicFramePr>
        <p:xfrm>
          <a:off x="276872" y="3096268"/>
          <a:ext cx="11638256" cy="322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BBCF7-924E-7964-C3A0-0FC73A458B9E}"/>
              </a:ext>
            </a:extLst>
          </p:cNvPr>
          <p:cNvSpPr txBox="1"/>
          <p:nvPr/>
        </p:nvSpPr>
        <p:spPr>
          <a:xfrm>
            <a:off x="75690" y="819196"/>
            <a:ext cx="120769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0" i="0" baseline="0" dirty="0">
                <a:solidFill>
                  <a:schemeClr val="tx1"/>
                </a:solidFill>
              </a:rPr>
              <a:t>Award by European Commission </a:t>
            </a:r>
            <a:r>
              <a:rPr lang="cs-CZ" sz="1600" b="0" i="0" baseline="0" dirty="0" err="1">
                <a:solidFill>
                  <a:schemeClr val="tx1"/>
                </a:solidFill>
              </a:rPr>
              <a:t>granted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to institutions that implement</a:t>
            </a:r>
            <a:r>
              <a:rPr lang="cs-CZ" sz="1600" b="0" i="0" baseline="0" dirty="0">
                <a:solidFill>
                  <a:schemeClr val="tx1"/>
                </a:solidFill>
              </a:rPr>
              <a:t> the</a:t>
            </a:r>
            <a:r>
              <a:rPr lang="en-US" sz="1600" b="0" i="0" baseline="0" dirty="0">
                <a:solidFill>
                  <a:schemeClr val="tx1"/>
                </a:solidFill>
              </a:rPr>
              <a:t> </a:t>
            </a:r>
            <a:r>
              <a:rPr lang="cs-CZ" sz="1600" b="1" i="0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lang="cs-CZ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HR (</a:t>
            </a:r>
            <a:r>
              <a:rPr lang="cs-CZ" sz="1600" b="1" i="0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cs-CZ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en-US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 for Researchers (HRS4R</a:t>
            </a:r>
            <a:r>
              <a:rPr lang="cs-CZ" sz="1600" b="1" i="0" baseline="0" dirty="0">
                <a:solidFill>
                  <a:schemeClr val="tx1"/>
                </a:solidFill>
              </a:rPr>
              <a:t>, HR Logo</a:t>
            </a:r>
            <a:r>
              <a:rPr lang="en-US" sz="1600" b="1" i="0" baseline="0" dirty="0">
                <a:solidFill>
                  <a:schemeClr val="tx1"/>
                </a:solidFill>
              </a:rPr>
              <a:t>)</a:t>
            </a:r>
            <a:r>
              <a:rPr lang="cs-CZ" sz="1600" b="1" i="0" baseline="0" dirty="0">
                <a:solidFill>
                  <a:schemeClr val="tx1"/>
                </a:solidFill>
              </a:rPr>
              <a:t> –</a:t>
            </a:r>
            <a:r>
              <a:rPr lang="cs-CZ" sz="1600" b="0" i="0" baseline="0" dirty="0">
                <a:solidFill>
                  <a:schemeClr val="tx1"/>
                </a:solidFill>
              </a:rPr>
              <a:t> SCI </a:t>
            </a:r>
            <a:r>
              <a:rPr lang="cs-CZ" sz="1600" b="0" i="0" baseline="0" dirty="0" err="1">
                <a:solidFill>
                  <a:schemeClr val="tx1"/>
                </a:solidFill>
              </a:rPr>
              <a:t>gained</a:t>
            </a:r>
            <a:r>
              <a:rPr lang="cs-CZ" sz="1600" b="0" i="0" baseline="0" dirty="0">
                <a:solidFill>
                  <a:schemeClr val="tx1"/>
                </a:solidFill>
              </a:rPr>
              <a:t> in 2018</a:t>
            </a:r>
            <a:r>
              <a:rPr lang="cs-CZ" sz="1600" dirty="0">
                <a:solidFill>
                  <a:schemeClr val="tx1"/>
                </a:solidFill>
              </a:rPr>
              <a:t> and has to </a:t>
            </a:r>
            <a:r>
              <a:rPr lang="cs-CZ" sz="1600" b="1" dirty="0" err="1">
                <a:solidFill>
                  <a:schemeClr val="tx1"/>
                </a:solidFill>
              </a:rPr>
              <a:t>renew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it</a:t>
            </a:r>
            <a:r>
              <a:rPr lang="cs-CZ" sz="1600" b="1" dirty="0">
                <a:solidFill>
                  <a:schemeClr val="tx1"/>
                </a:solidFill>
              </a:rPr>
              <a:t> in 2024.</a:t>
            </a:r>
            <a:endParaRPr lang="cs-CZ" sz="1600" b="1" dirty="0"/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0" i="0" baseline="0" dirty="0">
                <a:solidFill>
                  <a:schemeClr val="tx1"/>
                </a:solidFill>
              </a:rPr>
              <a:t>Commitment to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creat</a:t>
            </a:r>
            <a:r>
              <a:rPr lang="cs-CZ" sz="1600" b="0" i="0" baseline="0" dirty="0">
                <a:solidFill>
                  <a:schemeClr val="tx1"/>
                </a:solidFill>
              </a:rPr>
              <a:t>e</a:t>
            </a:r>
            <a:r>
              <a:rPr lang="en-US" sz="1600" b="0" i="0" baseline="0" dirty="0">
                <a:solidFill>
                  <a:schemeClr val="tx1"/>
                </a:solidFill>
              </a:rPr>
              <a:t> </a:t>
            </a:r>
            <a:r>
              <a:rPr lang="cs-CZ" sz="1600" b="0" i="0" baseline="0" dirty="0" err="1">
                <a:solidFill>
                  <a:schemeClr val="tx1"/>
                </a:solidFill>
              </a:rPr>
              <a:t>an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1" i="0" baseline="0" dirty="0">
                <a:solidFill>
                  <a:schemeClr val="tx1"/>
                </a:solidFill>
              </a:rPr>
              <a:t>open and international working environment </a:t>
            </a:r>
            <a:r>
              <a:rPr lang="en-US" sz="1600" b="0" i="0" baseline="0" dirty="0">
                <a:solidFill>
                  <a:schemeClr val="tx1"/>
                </a:solidFill>
              </a:rPr>
              <a:t>and culture, </a:t>
            </a:r>
            <a:r>
              <a:rPr lang="cs-CZ" sz="1600" b="0" i="0" baseline="0" dirty="0">
                <a:solidFill>
                  <a:schemeClr val="tx1"/>
                </a:solidFill>
              </a:rPr>
              <a:t>support</a:t>
            </a:r>
            <a:r>
              <a:rPr lang="en-US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1" i="0" baseline="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</a:t>
            </a:r>
            <a:r>
              <a:rPr lang="en-US" sz="1600" b="0" i="0" baseline="0" dirty="0">
                <a:solidFill>
                  <a:schemeClr val="tx1"/>
                </a:solidFill>
              </a:rPr>
              <a:t>development,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cs-CZ" sz="1600" b="0" i="0" baseline="0" dirty="0" err="1">
                <a:solidFill>
                  <a:schemeClr val="tx1"/>
                </a:solidFill>
              </a:rPr>
              <a:t>share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information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&amp;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opportunities, and establish transparent </a:t>
            </a:r>
            <a:r>
              <a:rPr lang="en-US" sz="1600" b="1" i="0" baseline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</a:t>
            </a:r>
            <a:r>
              <a:rPr lang="cs-CZ" sz="1600" b="1" i="0" baseline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cs-CZ" sz="1600" b="1" i="0" baseline="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lang="en-US" sz="1600" b="1" i="0" baseline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procedures </a:t>
            </a:r>
            <a:r>
              <a:rPr lang="en-US" sz="1600" b="0" i="0" baseline="0" dirty="0">
                <a:solidFill>
                  <a:schemeClr val="tx1"/>
                </a:solidFill>
              </a:rPr>
              <a:t>for </a:t>
            </a:r>
            <a:r>
              <a:rPr lang="cs-CZ" sz="1600" b="0" i="0" baseline="0" dirty="0" err="1">
                <a:solidFill>
                  <a:schemeClr val="tx1"/>
                </a:solidFill>
              </a:rPr>
              <a:t>worldwide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researchers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0" i="0" baseline="0" dirty="0">
                <a:solidFill>
                  <a:schemeClr val="tx1"/>
                </a:solidFill>
              </a:rPr>
              <a:t>including PhD students as a first stage of a research career</a:t>
            </a:r>
            <a:endParaRPr lang="cs-CZ" sz="16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i="0" baseline="0" dirty="0">
                <a:solidFill>
                  <a:schemeClr val="tx1"/>
                </a:solidFill>
              </a:rPr>
              <a:t>Early Stage Researchers development and mentoring concept</a:t>
            </a:r>
            <a:r>
              <a:rPr lang="cs-CZ" sz="1600" b="1" i="0" baseline="0" dirty="0">
                <a:solidFill>
                  <a:schemeClr val="tx1"/>
                </a:solidFill>
              </a:rPr>
              <a:t> at SCI MUNI</a:t>
            </a:r>
            <a:r>
              <a:rPr lang="en-US" sz="1600" b="0" i="0" baseline="0" dirty="0">
                <a:solidFill>
                  <a:schemeClr val="tx1"/>
                </a:solidFill>
              </a:rPr>
              <a:t>: </a:t>
            </a:r>
            <a:r>
              <a:rPr lang="cs-CZ" sz="1600" b="0" i="0" baseline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</a:t>
            </a:r>
            <a:r>
              <a:rPr lang="cs-CZ" sz="1600" b="0" i="0" baseline="0" dirty="0" err="1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cs-CZ" sz="1600" b="0" i="0" baseline="0" dirty="0">
                <a:solidFill>
                  <a:schemeClr val="tx1"/>
                </a:solidFill>
              </a:rPr>
              <a:t>, </a:t>
            </a:r>
            <a:r>
              <a:rPr lang="en-US" sz="1600" b="0" i="0" baseline="0" dirty="0" err="1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PostDoc</a:t>
            </a:r>
            <a:r>
              <a:rPr lang="en-US" sz="1600" b="0" i="0" baseline="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</a:t>
            </a:r>
            <a:r>
              <a:rPr lang="en-US" sz="1600" b="0" i="0" baseline="0" dirty="0">
                <a:solidFill>
                  <a:schemeClr val="tx1"/>
                </a:solidFill>
              </a:rPr>
              <a:t>, </a:t>
            </a:r>
            <a:r>
              <a:rPr lang="en-US" sz="1600" b="0" i="0" baseline="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 web</a:t>
            </a:r>
            <a:r>
              <a:rPr lang="en-US" sz="1600" b="0" i="0" baseline="0" dirty="0">
                <a:solidFill>
                  <a:schemeClr val="tx1"/>
                </a:solidFill>
              </a:rPr>
              <a:t>, </a:t>
            </a:r>
            <a:r>
              <a:rPr lang="en-US" sz="1600" b="0" i="0" baseline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trainings</a:t>
            </a:r>
            <a:r>
              <a:rPr lang="cs-CZ" sz="1600" b="0" i="0" baseline="0" dirty="0">
                <a:solidFill>
                  <a:schemeClr val="tx1"/>
                </a:solidFill>
              </a:rPr>
              <a:t>, support </a:t>
            </a:r>
            <a:r>
              <a:rPr lang="cs-CZ" sz="1600" b="0" i="0" baseline="0" dirty="0" err="1">
                <a:solidFill>
                  <a:schemeClr val="tx1"/>
                </a:solidFill>
              </a:rPr>
              <a:t>provided</a:t>
            </a:r>
            <a:r>
              <a:rPr lang="cs-CZ" sz="1600" b="0" i="0" baseline="0" dirty="0">
                <a:solidFill>
                  <a:schemeClr val="tx1"/>
                </a:solidFill>
              </a:rPr>
              <a:t> by </a:t>
            </a:r>
            <a:r>
              <a:rPr lang="cs-CZ" sz="1600" dirty="0" err="1"/>
              <a:t>our</a:t>
            </a:r>
            <a:r>
              <a:rPr lang="cs-CZ" sz="1600" b="0" i="0" baseline="0" dirty="0">
                <a:solidFill>
                  <a:schemeClr val="tx1"/>
                </a:solidFill>
              </a:rPr>
              <a:t> </a:t>
            </a:r>
            <a:r>
              <a:rPr lang="en-US" sz="1600" b="1" i="0" baseline="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Specialist </a:t>
            </a:r>
            <a:r>
              <a:rPr lang="en-US" sz="1600" b="0" i="0" baseline="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Early Stage </a:t>
            </a:r>
            <a:r>
              <a:rPr lang="en-US" sz="1600" b="0" i="0" baseline="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Researchers</a:t>
            </a:r>
            <a:r>
              <a:rPr lang="cs-CZ" sz="1600" b="0" i="0" baseline="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0" i="0" baseline="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EC3F71-2CD5-A295-31EA-DD8DEF57ADEA}"/>
              </a:ext>
            </a:extLst>
          </p:cNvPr>
          <p:cNvSpPr/>
          <p:nvPr/>
        </p:nvSpPr>
        <p:spPr bwMode="auto">
          <a:xfrm>
            <a:off x="10677236" y="5257751"/>
            <a:ext cx="877455" cy="212437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DB1A862-01AA-D5C6-CD53-166F12A13033}"/>
              </a:ext>
            </a:extLst>
          </p:cNvPr>
          <p:cNvSpPr/>
          <p:nvPr/>
        </p:nvSpPr>
        <p:spPr bwMode="auto">
          <a:xfrm>
            <a:off x="720000" y="5257751"/>
            <a:ext cx="785527" cy="21243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6620E92B-FD30-4D5C-E86B-E89B216E7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4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9CD3A6-614B-2BB9-DD21-805C5819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8074">
            <a:off x="3225060" y="1086997"/>
            <a:ext cx="6695321" cy="4138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47" y="384613"/>
            <a:ext cx="12409405" cy="357259"/>
          </a:xfrm>
        </p:spPr>
        <p:txBody>
          <a:bodyPr/>
          <a:lstStyle/>
          <a:p>
            <a:r>
              <a:rPr lang="cs-CZ" b="0" dirty="0" err="1"/>
              <a:t>Ready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Science? … </a:t>
            </a:r>
            <a:r>
              <a:rPr lang="cs-CZ" b="0" dirty="0" err="1"/>
              <a:t>for</a:t>
            </a:r>
            <a:r>
              <a:rPr lang="cs-CZ" b="0" dirty="0"/>
              <a:t> Research? … </a:t>
            </a:r>
            <a:r>
              <a:rPr lang="cs-CZ" b="0" dirty="0" err="1"/>
              <a:t>for</a:t>
            </a:r>
            <a:r>
              <a:rPr lang="cs-CZ" b="0" dirty="0"/>
              <a:t> PhD?</a:t>
            </a:r>
          </a:p>
        </p:txBody>
      </p:sp>
      <p:pic>
        <p:nvPicPr>
          <p:cNvPr id="2050" name="Picture 2" descr="Scientists find a few surprises in their study of love – Harvard Gazette">
            <a:extLst>
              <a:ext uri="{FF2B5EF4-FFF2-40B4-BE49-F238E27FC236}">
                <a16:creationId xmlns:a16="http://schemas.microsoft.com/office/drawing/2014/main" id="{6144CC82-01DB-82B8-BA33-4090EC501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18336"/>
          <a:stretch/>
        </p:blipFill>
        <p:spPr bwMode="auto">
          <a:xfrm>
            <a:off x="219664" y="3066692"/>
            <a:ext cx="3209027" cy="2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llow the leader Icon - Free PNG &amp; SVG 1264384 - Noun Project">
            <a:extLst>
              <a:ext uri="{FF2B5EF4-FFF2-40B4-BE49-F238E27FC236}">
                <a16:creationId xmlns:a16="http://schemas.microsoft.com/office/drawing/2014/main" id="{095DB603-6EB0-F7E4-9F1E-A8979F96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99">
            <a:off x="9629303" y="1437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8C11C-BB68-C988-DDBD-EA332545A153}"/>
              </a:ext>
            </a:extLst>
          </p:cNvPr>
          <p:cNvSpPr txBox="1"/>
          <p:nvPr/>
        </p:nvSpPr>
        <p:spPr>
          <a:xfrm>
            <a:off x="664212" y="5901561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Love and </a:t>
            </a:r>
            <a:r>
              <a:rPr lang="cs-CZ" b="1" dirty="0" err="1">
                <a:solidFill>
                  <a:srgbClr val="FF0000"/>
                </a:solidFill>
              </a:rPr>
              <a:t>passion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41176-F873-5BE7-F597-E186977EA0CF}"/>
              </a:ext>
            </a:extLst>
          </p:cNvPr>
          <p:cNvSpPr txBox="1"/>
          <p:nvPr/>
        </p:nvSpPr>
        <p:spPr>
          <a:xfrm>
            <a:off x="4015285" y="5901561"/>
            <a:ext cx="464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2"/>
                </a:solidFill>
              </a:rPr>
              <a:t>Determination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&amp; Career planning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E4857-FBC6-FE17-65A5-CFBE19C14414}"/>
              </a:ext>
            </a:extLst>
          </p:cNvPr>
          <p:cNvSpPr txBox="1"/>
          <p:nvPr/>
        </p:nvSpPr>
        <p:spPr>
          <a:xfrm>
            <a:off x="9509585" y="6091344"/>
            <a:ext cx="23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AF3F"/>
                </a:solidFill>
              </a:rPr>
              <a:t>Responsibilit</a:t>
            </a:r>
            <a:r>
              <a:rPr lang="cs-CZ" b="1" dirty="0">
                <a:solidFill>
                  <a:srgbClr val="00AF3F"/>
                </a:solidFill>
              </a:rPr>
              <a:t>y</a:t>
            </a:r>
            <a:endParaRPr lang="cs-CZ" dirty="0">
              <a:solidFill>
                <a:srgbClr val="00AF3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ECF01-AF4E-EC31-7B83-AA5B0BCF4882}"/>
              </a:ext>
            </a:extLst>
          </p:cNvPr>
          <p:cNvCxnSpPr/>
          <p:nvPr/>
        </p:nvCxnSpPr>
        <p:spPr bwMode="auto">
          <a:xfrm>
            <a:off x="102558" y="5808773"/>
            <a:ext cx="118626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6" name="Picture 8" descr="Graduate Cap Icon #94559 - Free Icons Library">
            <a:extLst>
              <a:ext uri="{FF2B5EF4-FFF2-40B4-BE49-F238E27FC236}">
                <a16:creationId xmlns:a16="http://schemas.microsoft.com/office/drawing/2014/main" id="{4D308F19-30C1-BFE4-C2DD-C0AABC61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9889">
            <a:off x="10391969" y="1535386"/>
            <a:ext cx="648010" cy="6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8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664414" y="3793609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B6C3457-ED29-65C5-5BA4-54AD4FB2F954}"/>
              </a:ext>
            </a:extLst>
          </p:cNvPr>
          <p:cNvSpPr/>
          <p:nvPr/>
        </p:nvSpPr>
        <p:spPr bwMode="auto">
          <a:xfrm rot="21363141">
            <a:off x="9148157" y="3448552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DEB9B0-2F84-2208-10E7-1B1A5C4CB68C}"/>
              </a:ext>
            </a:extLst>
          </p:cNvPr>
          <p:cNvSpPr/>
          <p:nvPr/>
        </p:nvSpPr>
        <p:spPr bwMode="auto">
          <a:xfrm rot="11107085">
            <a:off x="9964361" y="2533127"/>
            <a:ext cx="3057091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2C06209-85E5-E922-75BA-A691BC537A6E}"/>
              </a:ext>
            </a:extLst>
          </p:cNvPr>
          <p:cNvSpPr/>
          <p:nvPr/>
        </p:nvSpPr>
        <p:spPr bwMode="auto">
          <a:xfrm rot="2605760">
            <a:off x="7558957" y="2895069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518448" y="3823596"/>
            <a:ext cx="3057495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9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  <a:r>
              <a:rPr lang="cs-CZ" sz="3200" dirty="0"/>
              <a:t> </a:t>
            </a:r>
            <a:endParaRPr lang="cs-CZ" sz="3200" b="1" dirty="0"/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/>
              <a:t>MMD </a:t>
            </a:r>
            <a:r>
              <a:rPr lang="cs-CZ" dirty="0" err="1"/>
              <a:t>help</a:t>
            </a:r>
            <a:r>
              <a:rPr lang="en-GB" dirty="0"/>
              <a:t>s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F2658-EC88-6F5A-B217-80028D2713EA}"/>
              </a:ext>
            </a:extLst>
          </p:cNvPr>
          <p:cNvSpPr txBox="1"/>
          <p:nvPr/>
        </p:nvSpPr>
        <p:spPr>
          <a:xfrm>
            <a:off x="6709752" y="2148421"/>
            <a:ext cx="434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Elements</a:t>
            </a:r>
            <a:r>
              <a:rPr lang="cs-CZ" dirty="0">
                <a:solidFill>
                  <a:schemeClr val="tx2"/>
                </a:solidFill>
              </a:rPr>
              <a:t> and </a:t>
            </a:r>
            <a:r>
              <a:rPr lang="cs-CZ" dirty="0" err="1">
                <a:solidFill>
                  <a:schemeClr val="tx2"/>
                </a:solidFill>
              </a:rPr>
              <a:t>criteria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B42BC-85BA-2F3E-5F82-56D47A5F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 </a:t>
            </a:r>
            <a:endParaRPr lang="en-GB" sz="3200" b="1" dirty="0"/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BEB2B-D296-A62C-0D3C-E5ED122F7803}"/>
              </a:ext>
            </a:extLst>
          </p:cNvPr>
          <p:cNvSpPr txBox="1"/>
          <p:nvPr/>
        </p:nvSpPr>
        <p:spPr>
          <a:xfrm>
            <a:off x="6136108" y="3519361"/>
            <a:ext cx="60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3"/>
                </a:solidFill>
              </a:rPr>
              <a:t>Be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pro</a:t>
            </a:r>
            <a:r>
              <a:rPr lang="cs-CZ" dirty="0">
                <a:solidFill>
                  <a:schemeClr val="accent3"/>
                </a:solidFill>
              </a:rPr>
              <a:t>-</a:t>
            </a:r>
            <a:r>
              <a:rPr lang="cs-CZ" dirty="0" err="1">
                <a:solidFill>
                  <a:schemeClr val="accent3"/>
                </a:solidFill>
              </a:rPr>
              <a:t>active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sz="1600" dirty="0">
                <a:solidFill>
                  <a:schemeClr val="accent3"/>
                </a:solidFill>
              </a:rPr>
              <a:t>(student </a:t>
            </a:r>
            <a:r>
              <a:rPr lang="en-GB" sz="1600" dirty="0">
                <a:solidFill>
                  <a:schemeClr val="accent3"/>
                </a:solidFill>
              </a:rPr>
              <a:t>&lt;&gt; supervisor &lt;&gt; Doctoral Board</a:t>
            </a:r>
            <a:r>
              <a:rPr lang="cs-CZ" sz="1600" dirty="0">
                <a:solidFill>
                  <a:schemeClr val="accent3"/>
                </a:solidFill>
              </a:rPr>
              <a:t>)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8BECF-8284-366B-C713-44AF60810DB2}"/>
              </a:ext>
            </a:extLst>
          </p:cNvPr>
          <p:cNvSpPr txBox="1"/>
          <p:nvPr/>
        </p:nvSpPr>
        <p:spPr>
          <a:xfrm>
            <a:off x="6153875" y="4374251"/>
            <a:ext cx="265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Learn</a:t>
            </a:r>
            <a:r>
              <a:rPr lang="cs-CZ" dirty="0">
                <a:solidFill>
                  <a:schemeClr val="accent1"/>
                </a:solidFill>
              </a:rPr>
              <a:t>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76AE8-9881-F2F6-2750-6C9FBA0F8D83}"/>
              </a:ext>
            </a:extLst>
          </p:cNvPr>
          <p:cNvSpPr txBox="1"/>
          <p:nvPr/>
        </p:nvSpPr>
        <p:spPr>
          <a:xfrm>
            <a:off x="8133263" y="4143419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Seminars</a:t>
            </a:r>
            <a:r>
              <a:rPr lang="cs-CZ" sz="1800" dirty="0">
                <a:solidFill>
                  <a:schemeClr val="accent1"/>
                </a:solidFill>
              </a:rPr>
              <a:t> – MMD </a:t>
            </a:r>
            <a:r>
              <a:rPr lang="en-GB" sz="1800" dirty="0">
                <a:solidFill>
                  <a:schemeClr val="accent1"/>
                </a:solidFill>
              </a:rPr>
              <a:t>&amp; b</a:t>
            </a:r>
            <a:r>
              <a:rPr lang="cs-CZ" sz="1800" dirty="0" err="1">
                <a:solidFill>
                  <a:schemeClr val="accent1"/>
                </a:solidFill>
              </a:rPr>
              <a:t>eyond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F9859-C13F-7E9E-D547-39D49E128DD3}"/>
              </a:ext>
            </a:extLst>
          </p:cNvPr>
          <p:cNvSpPr txBox="1"/>
          <p:nvPr/>
        </p:nvSpPr>
        <p:spPr>
          <a:xfrm>
            <a:off x="8133263" y="4473652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Summer schools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4C883-E540-0C36-6F76-38A12F0B7483}"/>
              </a:ext>
            </a:extLst>
          </p:cNvPr>
          <p:cNvSpPr txBox="1"/>
          <p:nvPr/>
        </p:nvSpPr>
        <p:spPr>
          <a:xfrm>
            <a:off x="8133263" y="4802710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Secondments in </a:t>
            </a:r>
            <a:r>
              <a:rPr lang="en-GB" sz="1800" dirty="0" err="1">
                <a:solidFill>
                  <a:schemeClr val="accent1"/>
                </a:solidFill>
              </a:rPr>
              <a:t>industr</a:t>
            </a:r>
            <a:r>
              <a:rPr lang="cs-CZ" sz="18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5D5ED-0D22-1286-8D61-4087C2D4CF06}"/>
              </a:ext>
            </a:extLst>
          </p:cNvPr>
          <p:cNvSpPr txBox="1"/>
          <p:nvPr/>
        </p:nvSpPr>
        <p:spPr>
          <a:xfrm>
            <a:off x="8133263" y="5137317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Communication</a:t>
            </a:r>
            <a:r>
              <a:rPr lang="cs-CZ" sz="1800" dirty="0">
                <a:solidFill>
                  <a:schemeClr val="accent1"/>
                </a:solidFill>
              </a:rPr>
              <a:t>, leadership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E481D-D643-DC2B-8C9D-8EA131158FB9}"/>
              </a:ext>
            </a:extLst>
          </p:cNvPr>
          <p:cNvSpPr txBox="1"/>
          <p:nvPr/>
        </p:nvSpPr>
        <p:spPr>
          <a:xfrm>
            <a:off x="7487727" y="5717508"/>
            <a:ext cx="265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/>
                </a:solidFill>
              </a:rPr>
              <a:t>Doctor</a:t>
            </a:r>
            <a:r>
              <a:rPr lang="cs-CZ" dirty="0">
                <a:solidFill>
                  <a:schemeClr val="accent6"/>
                </a:solidFill>
              </a:rPr>
              <a:t> </a:t>
            </a:r>
            <a:br>
              <a:rPr lang="cs-CZ" dirty="0">
                <a:solidFill>
                  <a:schemeClr val="accent6"/>
                </a:solidFill>
              </a:rPr>
            </a:br>
            <a:r>
              <a:rPr lang="cs-CZ" dirty="0" err="1">
                <a:solidFill>
                  <a:schemeClr val="accent6"/>
                </a:solidFill>
              </a:rPr>
              <a:t>Europaeus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ABB10-DC96-571B-16EB-EDDC3FC50E88}"/>
              </a:ext>
            </a:extLst>
          </p:cNvPr>
          <p:cNvSpPr txBox="1"/>
          <p:nvPr/>
        </p:nvSpPr>
        <p:spPr>
          <a:xfrm>
            <a:off x="9290827" y="5792451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3 </a:t>
            </a:r>
            <a:r>
              <a:rPr lang="cs-CZ" sz="1800" dirty="0" err="1">
                <a:solidFill>
                  <a:schemeClr val="accent6"/>
                </a:solidFill>
              </a:rPr>
              <a:t>months</a:t>
            </a:r>
            <a:r>
              <a:rPr lang="cs-CZ" sz="1800" dirty="0">
                <a:solidFill>
                  <a:schemeClr val="accent6"/>
                </a:solidFill>
              </a:rPr>
              <a:t> </a:t>
            </a:r>
            <a:r>
              <a:rPr lang="cs-CZ" sz="1800" dirty="0" err="1">
                <a:solidFill>
                  <a:schemeClr val="accent6"/>
                </a:solidFill>
              </a:rPr>
              <a:t>abroad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DAB24-96D2-E703-8FAF-49A29A5F4ACA}"/>
              </a:ext>
            </a:extLst>
          </p:cNvPr>
          <p:cNvSpPr txBox="1"/>
          <p:nvPr/>
        </p:nvSpPr>
        <p:spPr>
          <a:xfrm>
            <a:off x="9290827" y="6181825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International </a:t>
            </a:r>
            <a:r>
              <a:rPr lang="cs-CZ" sz="1800" dirty="0" err="1">
                <a:solidFill>
                  <a:schemeClr val="accent6"/>
                </a:solidFill>
              </a:rPr>
              <a:t>defence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0137700-6D40-2555-49D6-C55948DBADFC}"/>
              </a:ext>
            </a:extLst>
          </p:cNvPr>
          <p:cNvSpPr/>
          <p:nvPr/>
        </p:nvSpPr>
        <p:spPr bwMode="auto">
          <a:xfrm>
            <a:off x="5694745" y="3554086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AEDDD1-0CD8-C049-6C94-63CAAF8890B6}"/>
              </a:ext>
            </a:extLst>
          </p:cNvPr>
          <p:cNvSpPr/>
          <p:nvPr/>
        </p:nvSpPr>
        <p:spPr bwMode="auto">
          <a:xfrm>
            <a:off x="6032743" y="3519361"/>
            <a:ext cx="6032741" cy="51439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940A943-5349-384A-EF82-E8DAABDD7AA4}"/>
              </a:ext>
            </a:extLst>
          </p:cNvPr>
          <p:cNvSpPr/>
          <p:nvPr/>
        </p:nvSpPr>
        <p:spPr bwMode="auto">
          <a:xfrm>
            <a:off x="5694745" y="4463500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E8DB1E-9E60-AF58-8501-86ACB9E90509}"/>
              </a:ext>
            </a:extLst>
          </p:cNvPr>
          <p:cNvSpPr/>
          <p:nvPr/>
        </p:nvSpPr>
        <p:spPr bwMode="auto">
          <a:xfrm>
            <a:off x="6032743" y="4131843"/>
            <a:ext cx="6032741" cy="13992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D5F0F-7546-A570-EE69-040CC909E84A}"/>
              </a:ext>
            </a:extLst>
          </p:cNvPr>
          <p:cNvSpPr/>
          <p:nvPr/>
        </p:nvSpPr>
        <p:spPr bwMode="auto">
          <a:xfrm>
            <a:off x="7366956" y="5712580"/>
            <a:ext cx="4698528" cy="92942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E7BDAD-AC61-23C6-6A5B-A94D44A916EB}"/>
              </a:ext>
            </a:extLst>
          </p:cNvPr>
          <p:cNvCxnSpPr/>
          <p:nvPr/>
        </p:nvCxnSpPr>
        <p:spPr bwMode="auto">
          <a:xfrm>
            <a:off x="5952529" y="2705610"/>
            <a:ext cx="5849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85D3A0-E504-C803-4D99-6D36CF15916D}"/>
              </a:ext>
            </a:extLst>
          </p:cNvPr>
          <p:cNvSpPr txBox="1"/>
          <p:nvPr/>
        </p:nvSpPr>
        <p:spPr>
          <a:xfrm>
            <a:off x="8938628" y="1528517"/>
            <a:ext cx="30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E</a:t>
            </a:r>
            <a:r>
              <a:rPr lang="en-GB" sz="1200" dirty="0" err="1">
                <a:solidFill>
                  <a:srgbClr val="0070C0"/>
                </a:solidFill>
              </a:rPr>
              <a:t>st</a:t>
            </a:r>
            <a:r>
              <a:rPr lang="cs-CZ" sz="1200" dirty="0" err="1">
                <a:solidFill>
                  <a:srgbClr val="0070C0"/>
                </a:solidFill>
              </a:rPr>
              <a:t>ablished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cs-CZ" sz="1200" dirty="0">
                <a:solidFill>
                  <a:srgbClr val="0070C0"/>
                </a:solidFill>
              </a:rPr>
              <a:t>2022 to </a:t>
            </a:r>
            <a:r>
              <a:rPr lang="cs-CZ" sz="1200" dirty="0" err="1">
                <a:solidFill>
                  <a:srgbClr val="0070C0"/>
                </a:solidFill>
              </a:rPr>
              <a:t>commemorate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br>
              <a:rPr lang="cs-CZ" sz="1200" dirty="0">
                <a:solidFill>
                  <a:srgbClr val="0070C0"/>
                </a:solidFill>
              </a:rPr>
            </a:br>
            <a:r>
              <a:rPr lang="cs-CZ" sz="1200" dirty="0">
                <a:solidFill>
                  <a:srgbClr val="0070C0"/>
                </a:solidFill>
              </a:rPr>
              <a:t>200th </a:t>
            </a:r>
            <a:r>
              <a:rPr lang="cs-CZ" sz="1200" dirty="0" err="1">
                <a:solidFill>
                  <a:srgbClr val="0070C0"/>
                </a:solidFill>
              </a:rPr>
              <a:t>birthday</a:t>
            </a:r>
            <a:r>
              <a:rPr lang="cs-CZ" sz="1200" dirty="0">
                <a:solidFill>
                  <a:srgbClr val="0070C0"/>
                </a:solidFill>
              </a:rPr>
              <a:t> of GJM</a:t>
            </a:r>
          </a:p>
        </p:txBody>
      </p:sp>
      <p:pic>
        <p:nvPicPr>
          <p:cNvPr id="2050" name="Picture 2" descr="No description">
            <a:extLst>
              <a:ext uri="{FF2B5EF4-FFF2-40B4-BE49-F238E27FC236}">
                <a16:creationId xmlns:a16="http://schemas.microsoft.com/office/drawing/2014/main" id="{E09CCE67-3063-D702-11F5-33BB2925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43" y="146597"/>
            <a:ext cx="2671646" cy="19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cký objekt 18" descr="Smlouva obrys">
            <a:extLst>
              <a:ext uri="{FF2B5EF4-FFF2-40B4-BE49-F238E27FC236}">
                <a16:creationId xmlns:a16="http://schemas.microsoft.com/office/drawing/2014/main" id="{3158C0E8-B249-1E9D-F044-85BD47DB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1582" y="2191352"/>
            <a:ext cx="792291" cy="792291"/>
          </a:xfrm>
          <a:prstGeom prst="rect">
            <a:avLst/>
          </a:prstGeom>
        </p:spPr>
      </p:pic>
      <p:grpSp>
        <p:nvGrpSpPr>
          <p:cNvPr id="16" name="Skupina 43">
            <a:extLst>
              <a:ext uri="{FF2B5EF4-FFF2-40B4-BE49-F238E27FC236}">
                <a16:creationId xmlns:a16="http://schemas.microsoft.com/office/drawing/2014/main" id="{5459980E-8C3A-FC2A-B73F-4C4F417812E4}"/>
              </a:ext>
            </a:extLst>
          </p:cNvPr>
          <p:cNvGrpSpPr/>
          <p:nvPr/>
        </p:nvGrpSpPr>
        <p:grpSpPr>
          <a:xfrm>
            <a:off x="408193" y="3271104"/>
            <a:ext cx="3244718" cy="1373751"/>
            <a:chOff x="1668" y="0"/>
            <a:chExt cx="3413811" cy="1263425"/>
          </a:xfrm>
          <a:solidFill>
            <a:srgbClr val="0000DC"/>
          </a:solidFill>
        </p:grpSpPr>
        <p:sp>
          <p:nvSpPr>
            <p:cNvPr id="17" name="Šipka: dvojitá 44">
              <a:extLst>
                <a:ext uri="{FF2B5EF4-FFF2-40B4-BE49-F238E27FC236}">
                  <a16:creationId xmlns:a16="http://schemas.microsoft.com/office/drawing/2014/main" id="{D95CA0EB-8B50-A50D-9734-72B5260158D3}"/>
                </a:ext>
              </a:extLst>
            </p:cNvPr>
            <p:cNvSpPr/>
            <p:nvPr/>
          </p:nvSpPr>
          <p:spPr>
            <a:xfrm>
              <a:off x="1668" y="0"/>
              <a:ext cx="3413811" cy="1263425"/>
            </a:xfrm>
            <a:prstGeom prst="chevron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Šipka: dvojitá 4">
              <a:extLst>
                <a:ext uri="{FF2B5EF4-FFF2-40B4-BE49-F238E27FC236}">
                  <a16:creationId xmlns:a16="http://schemas.microsoft.com/office/drawing/2014/main" id="{A8AD792B-7C88-DCC9-86B5-D24FB3B14670}"/>
                </a:ext>
              </a:extLst>
            </p:cNvPr>
            <p:cNvSpPr txBox="1"/>
            <p:nvPr/>
          </p:nvSpPr>
          <p:spPr>
            <a:xfrm>
              <a:off x="877664" y="0"/>
              <a:ext cx="1779531" cy="1239197"/>
            </a:xfrm>
            <a:prstGeom prst="rect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400" kern="1200"/>
            </a:p>
          </p:txBody>
        </p:sp>
      </p:grpSp>
      <p:sp>
        <p:nvSpPr>
          <p:cNvPr id="19" name="TextovéPole 47">
            <a:extLst>
              <a:ext uri="{FF2B5EF4-FFF2-40B4-BE49-F238E27FC236}">
                <a16:creationId xmlns:a16="http://schemas.microsoft.com/office/drawing/2014/main" id="{3EE4BCF2-2444-6C36-5F25-51B76F102256}"/>
              </a:ext>
            </a:extLst>
          </p:cNvPr>
          <p:cNvSpPr txBox="1"/>
          <p:nvPr/>
        </p:nvSpPr>
        <p:spPr>
          <a:xfrm>
            <a:off x="1245277" y="3487732"/>
            <a:ext cx="2067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Preparation and uploading of </a:t>
            </a:r>
            <a:r>
              <a:rPr lang="cs-CZ" sz="1400">
                <a:solidFill>
                  <a:schemeClr val="bg1"/>
                </a:solidFill>
              </a:rPr>
              <a:t>the </a:t>
            </a:r>
            <a:r>
              <a:rPr lang="cs-CZ" sz="1400" err="1">
                <a:solidFill>
                  <a:schemeClr val="bg1"/>
                </a:solidFill>
              </a:rPr>
              <a:t>Application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 err="1">
                <a:solidFill>
                  <a:schemeClr val="bg1"/>
                </a:solidFill>
              </a:rPr>
              <a:t>Dossier</a:t>
            </a: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373F5-8ED2-19BF-466F-2FE1F0767064}"/>
              </a:ext>
            </a:extLst>
          </p:cNvPr>
          <p:cNvSpPr txBox="1"/>
          <p:nvPr/>
        </p:nvSpPr>
        <p:spPr>
          <a:xfrm>
            <a:off x="408193" y="4803230"/>
            <a:ext cx="37013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 dirty="0" err="1"/>
              <a:t>Motivation</a:t>
            </a:r>
            <a:r>
              <a:rPr lang="cs-CZ" sz="1600" b="1" dirty="0"/>
              <a:t>, </a:t>
            </a:r>
            <a:r>
              <a:rPr lang="cs-CZ" sz="1600" b="1" dirty="0" err="1"/>
              <a:t>interest</a:t>
            </a:r>
            <a:r>
              <a:rPr lang="cs-CZ" sz="1600" b="1" dirty="0"/>
              <a:t> and support</a:t>
            </a:r>
          </a:p>
          <a:p>
            <a:r>
              <a:rPr lang="cs-CZ" sz="1600" dirty="0"/>
              <a:t> - Student, Supervisor, PhD </a:t>
            </a:r>
            <a:r>
              <a:rPr lang="cs-CZ" sz="1600" dirty="0" err="1"/>
              <a:t>Board</a:t>
            </a:r>
            <a:endParaRPr lang="cs-CZ" sz="1600" dirty="0"/>
          </a:p>
          <a:p>
            <a:r>
              <a:rPr lang="cs-CZ" sz="1600" b="1" dirty="0"/>
              <a:t>Show </a:t>
            </a:r>
            <a:r>
              <a:rPr lang="cs-CZ" sz="1600" b="1" dirty="0" err="1"/>
              <a:t>your</a:t>
            </a:r>
            <a:r>
              <a:rPr lang="cs-CZ" sz="1600" b="1" dirty="0"/>
              <a:t> </a:t>
            </a:r>
            <a:r>
              <a:rPr lang="cs-CZ" sz="1600" b="1" dirty="0" err="1"/>
              <a:t>activities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E.g</a:t>
            </a:r>
            <a:r>
              <a:rPr lang="cs-CZ" sz="1600" dirty="0"/>
              <a:t>. </a:t>
            </a:r>
            <a:r>
              <a:rPr lang="cs-CZ" sz="1600" dirty="0" err="1"/>
              <a:t>Previous</a:t>
            </a:r>
            <a:r>
              <a:rPr lang="cs-CZ" sz="1600" dirty="0"/>
              <a:t> </a:t>
            </a:r>
            <a:r>
              <a:rPr lang="cs-CZ" sz="1600" dirty="0" err="1"/>
              <a:t>engagement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 err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Deadline</a:t>
            </a:r>
            <a:r>
              <a:rPr lang="cs-CZ" sz="1600" b="1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: 15.10.2023</a:t>
            </a:r>
            <a:endParaRPr lang="cs-CZ" sz="1600" b="1" dirty="0">
              <a:solidFill>
                <a:srgbClr val="FF0000"/>
              </a:solidFill>
              <a:ea typeface="Tahoma"/>
              <a:cs typeface="Tahoma"/>
            </a:endParaRPr>
          </a:p>
        </p:txBody>
      </p:sp>
      <p:pic>
        <p:nvPicPr>
          <p:cNvPr id="21" name="Grafický objekt 20" descr="Hodnocení zákazníka obrys">
            <a:extLst>
              <a:ext uri="{FF2B5EF4-FFF2-40B4-BE49-F238E27FC236}">
                <a16:creationId xmlns:a16="http://schemas.microsoft.com/office/drawing/2014/main" id="{C8AC37B7-0D28-CE4E-CC7F-D5E5D27C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457" y="2115720"/>
            <a:ext cx="868246" cy="868246"/>
          </a:xfrm>
          <a:prstGeom prst="rect">
            <a:avLst/>
          </a:prstGeom>
        </p:spPr>
      </p:pic>
      <p:grpSp>
        <p:nvGrpSpPr>
          <p:cNvPr id="22" name="Skupina 48">
            <a:extLst>
              <a:ext uri="{FF2B5EF4-FFF2-40B4-BE49-F238E27FC236}">
                <a16:creationId xmlns:a16="http://schemas.microsoft.com/office/drawing/2014/main" id="{170A7A93-33E3-E3D4-89E9-646E2F3EA868}"/>
              </a:ext>
            </a:extLst>
          </p:cNvPr>
          <p:cNvGrpSpPr/>
          <p:nvPr/>
        </p:nvGrpSpPr>
        <p:grpSpPr>
          <a:xfrm>
            <a:off x="3652911" y="3297311"/>
            <a:ext cx="3244718" cy="1373751"/>
            <a:chOff x="-109155" y="0"/>
            <a:chExt cx="3413811" cy="1263425"/>
          </a:xfrm>
          <a:solidFill>
            <a:srgbClr val="0000DC"/>
          </a:solidFill>
        </p:grpSpPr>
        <p:sp>
          <p:nvSpPr>
            <p:cNvPr id="23" name="Šipka: dvojitá 49">
              <a:extLst>
                <a:ext uri="{FF2B5EF4-FFF2-40B4-BE49-F238E27FC236}">
                  <a16:creationId xmlns:a16="http://schemas.microsoft.com/office/drawing/2014/main" id="{CBECCA02-A5A6-3BF5-93C9-8CB29E40F093}"/>
                </a:ext>
              </a:extLst>
            </p:cNvPr>
            <p:cNvSpPr/>
            <p:nvPr/>
          </p:nvSpPr>
          <p:spPr>
            <a:xfrm>
              <a:off x="-109155" y="0"/>
              <a:ext cx="3413811" cy="126342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Šipka: dvojitá 4">
              <a:extLst>
                <a:ext uri="{FF2B5EF4-FFF2-40B4-BE49-F238E27FC236}">
                  <a16:creationId xmlns:a16="http://schemas.microsoft.com/office/drawing/2014/main" id="{4AEF3A04-83B4-B152-D392-FAB1013ACACE}"/>
                </a:ext>
              </a:extLst>
            </p:cNvPr>
            <p:cNvSpPr txBox="1"/>
            <p:nvPr/>
          </p:nvSpPr>
          <p:spPr>
            <a:xfrm>
              <a:off x="642176" y="17844"/>
              <a:ext cx="1912990" cy="12157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Evaluation of the Application b</a:t>
              </a:r>
              <a:r>
                <a:rPr lang="cs-CZ" sz="1400"/>
                <a:t>y MMD Committee</a:t>
              </a:r>
              <a:endParaRPr lang="cs-CZ" sz="1400" kern="1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C9A13D-E46D-FEDD-CB3F-2957AD38946C}"/>
              </a:ext>
            </a:extLst>
          </p:cNvPr>
          <p:cNvSpPr txBox="1"/>
          <p:nvPr/>
        </p:nvSpPr>
        <p:spPr>
          <a:xfrm>
            <a:off x="4016946" y="4828882"/>
            <a:ext cx="238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Results</a:t>
            </a:r>
            <a:r>
              <a:rPr lang="cs-CZ" sz="1600" b="1" dirty="0"/>
              <a:t> </a:t>
            </a:r>
            <a:r>
              <a:rPr lang="cs-CZ" sz="1600" b="1" dirty="0" err="1"/>
              <a:t>announced</a:t>
            </a:r>
            <a:r>
              <a:rPr lang="cs-CZ" sz="1600" b="1" dirty="0"/>
              <a:t> 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 err="1">
                <a:solidFill>
                  <a:schemeClr val="accent3"/>
                </a:solidFill>
              </a:rPr>
              <a:t>October</a:t>
            </a:r>
            <a:r>
              <a:rPr lang="cs-CZ" sz="1600" b="1" dirty="0">
                <a:solidFill>
                  <a:schemeClr val="accent3"/>
                </a:solidFill>
              </a:rPr>
              <a:t> 18, 2023</a:t>
            </a:r>
          </a:p>
        </p:txBody>
      </p:sp>
      <p:pic>
        <p:nvPicPr>
          <p:cNvPr id="26" name="Grafický objekt 40" descr="Vyprávění obrys">
            <a:extLst>
              <a:ext uri="{FF2B5EF4-FFF2-40B4-BE49-F238E27FC236}">
                <a16:creationId xmlns:a16="http://schemas.microsoft.com/office/drawing/2014/main" id="{BFEEE8BD-AF4D-21BB-1A08-8C11986B6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55" y="2261074"/>
            <a:ext cx="714419" cy="714419"/>
          </a:xfrm>
          <a:prstGeom prst="rect">
            <a:avLst/>
          </a:prstGeom>
        </p:spPr>
      </p:pic>
      <p:sp>
        <p:nvSpPr>
          <p:cNvPr id="27" name="Šipka: dvojitá 3">
            <a:extLst>
              <a:ext uri="{FF2B5EF4-FFF2-40B4-BE49-F238E27FC236}">
                <a16:creationId xmlns:a16="http://schemas.microsoft.com/office/drawing/2014/main" id="{69D1B8B4-3D20-C9B8-06B5-5A70FF15F876}"/>
              </a:ext>
            </a:extLst>
          </p:cNvPr>
          <p:cNvSpPr/>
          <p:nvPr/>
        </p:nvSpPr>
        <p:spPr>
          <a:xfrm>
            <a:off x="6897629" y="3324902"/>
            <a:ext cx="2884602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Enrollment</a:t>
            </a:r>
            <a:r>
              <a:rPr lang="cs-CZ" sz="1400" dirty="0">
                <a:solidFill>
                  <a:schemeClr val="bg1"/>
                </a:solidFill>
              </a:rPr>
              <a:t> to </a:t>
            </a:r>
            <a:r>
              <a:rPr lang="en-GB" sz="1400" dirty="0">
                <a:solidFill>
                  <a:schemeClr val="bg1"/>
                </a:solidFill>
              </a:rPr>
              <a:t>M</a:t>
            </a:r>
            <a:r>
              <a:rPr lang="cs-CZ" sz="1400" dirty="0">
                <a:solidFill>
                  <a:schemeClr val="bg1"/>
                </a:solidFill>
              </a:rPr>
              <a:t>MD Programme 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[</a:t>
            </a:r>
            <a:r>
              <a:rPr lang="cs-CZ" sz="1400" dirty="0">
                <a:solidFill>
                  <a:schemeClr val="bg1"/>
                </a:solidFill>
              </a:rPr>
              <a:t>IS MUNI </a:t>
            </a:r>
            <a:r>
              <a:rPr lang="cs-CZ" sz="1400" dirty="0" err="1">
                <a:solidFill>
                  <a:schemeClr val="bg1"/>
                </a:solidFill>
              </a:rPr>
              <a:t>course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XD007</a:t>
            </a:r>
            <a:r>
              <a:rPr lang="en-GB" sz="1400" dirty="0">
                <a:solidFill>
                  <a:schemeClr val="bg1"/>
                </a:solidFill>
              </a:rPr>
              <a:t>]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D57A1-8AE8-B30E-5C27-FB9F6025E102}"/>
              </a:ext>
            </a:extLst>
          </p:cNvPr>
          <p:cNvSpPr txBox="1"/>
          <p:nvPr/>
        </p:nvSpPr>
        <p:spPr>
          <a:xfrm>
            <a:off x="9737616" y="2042477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AF3F"/>
                </a:solidFill>
              </a:rPr>
              <a:t>XD007</a:t>
            </a:r>
            <a:r>
              <a:rPr lang="cs-CZ" sz="1600" b="1" dirty="0"/>
              <a:t> </a:t>
            </a:r>
            <a:r>
              <a:rPr lang="en-GB" sz="1600" b="1" dirty="0"/>
              <a:t>in IS MUNI as a tool</a:t>
            </a:r>
            <a:endParaRPr lang="cs-CZ" sz="1600" b="1" dirty="0"/>
          </a:p>
          <a:p>
            <a:pPr algn="ctr"/>
            <a:r>
              <a:rPr lang="en-GB" sz="1600" dirty="0"/>
              <a:t>&lt; </a:t>
            </a:r>
            <a:r>
              <a:rPr lang="cs-CZ" sz="1600" dirty="0" err="1"/>
              <a:t>each</a:t>
            </a:r>
            <a:r>
              <a:rPr lang="cs-CZ" sz="1600" dirty="0"/>
              <a:t> </a:t>
            </a:r>
            <a:r>
              <a:rPr lang="cs-CZ" sz="1600" dirty="0" err="1"/>
              <a:t>semester</a:t>
            </a:r>
            <a:r>
              <a:rPr lang="en-GB" sz="1600" dirty="0"/>
              <a:t> &gt;</a:t>
            </a:r>
            <a:endParaRPr lang="cs-CZ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E2C7E-C65E-22AB-F18C-A7C29C98BA22}"/>
              </a:ext>
            </a:extLst>
          </p:cNvPr>
          <p:cNvSpPr txBox="1"/>
          <p:nvPr/>
        </p:nvSpPr>
        <p:spPr>
          <a:xfrm>
            <a:off x="9811475" y="3163325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Monitoring of </a:t>
            </a:r>
            <a:r>
              <a:rPr lang="cs-CZ" sz="1400" dirty="0" err="1"/>
              <a:t>participation</a:t>
            </a:r>
            <a:r>
              <a:rPr lang="cs-CZ" sz="1400" dirty="0"/>
              <a:t> in </a:t>
            </a:r>
            <a:r>
              <a:rPr lang="cs-CZ" sz="1400" dirty="0" err="1"/>
              <a:t>centrally</a:t>
            </a:r>
            <a:r>
              <a:rPr lang="cs-CZ" sz="1400" dirty="0"/>
              <a:t> </a:t>
            </a:r>
            <a:r>
              <a:rPr lang="cs-CZ" sz="1400" dirty="0" err="1"/>
              <a:t>offered</a:t>
            </a:r>
            <a:r>
              <a:rPr lang="cs-CZ" sz="1400" dirty="0"/>
              <a:t> </a:t>
            </a:r>
            <a:r>
              <a:rPr lang="cs-CZ" sz="1400" dirty="0" err="1"/>
              <a:t>courses</a:t>
            </a:r>
            <a:endParaRPr lang="cs-C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6A7637-B117-4FAB-6808-8CFF10E7290A}"/>
              </a:ext>
            </a:extLst>
          </p:cNvPr>
          <p:cNvSpPr txBox="1"/>
          <p:nvPr/>
        </p:nvSpPr>
        <p:spPr>
          <a:xfrm>
            <a:off x="9814103" y="5367705"/>
            <a:ext cx="221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End of </a:t>
            </a:r>
            <a:r>
              <a:rPr lang="cs-CZ" sz="1400" dirty="0" err="1"/>
              <a:t>semester</a:t>
            </a:r>
            <a:r>
              <a:rPr lang="cs-CZ" sz="1400" dirty="0"/>
              <a:t>:</a:t>
            </a:r>
          </a:p>
          <a:p>
            <a:pPr algn="ctr"/>
            <a:r>
              <a:rPr lang="cs-CZ" sz="1400" dirty="0" err="1"/>
              <a:t>short</a:t>
            </a:r>
            <a:r>
              <a:rPr lang="cs-CZ" sz="1400" dirty="0"/>
              <a:t> report (</a:t>
            </a:r>
            <a:r>
              <a:rPr lang="cs-CZ" sz="1400" dirty="0" err="1"/>
              <a:t>describe</a:t>
            </a:r>
            <a:r>
              <a:rPr lang="cs-CZ" sz="1400" dirty="0"/>
              <a:t> </a:t>
            </a:r>
            <a:r>
              <a:rPr lang="en-GB" sz="1400" dirty="0"/>
              <a:t>e.g. </a:t>
            </a:r>
            <a:r>
              <a:rPr lang="cs-CZ" sz="1400" dirty="0" err="1"/>
              <a:t>other</a:t>
            </a:r>
            <a:r>
              <a:rPr lang="cs-CZ" sz="1400" dirty="0"/>
              <a:t> non-MMD </a:t>
            </a:r>
            <a:r>
              <a:rPr lang="cs-CZ" sz="1400" dirty="0" err="1"/>
              <a:t>activities</a:t>
            </a:r>
            <a:r>
              <a:rPr lang="cs-CZ" sz="1400" dirty="0"/>
              <a:t>)</a:t>
            </a:r>
          </a:p>
        </p:txBody>
      </p:sp>
      <p:pic>
        <p:nvPicPr>
          <p:cNvPr id="31" name="Grafický objekt 10" descr="Třída obrys">
            <a:extLst>
              <a:ext uri="{FF2B5EF4-FFF2-40B4-BE49-F238E27FC236}">
                <a16:creationId xmlns:a16="http://schemas.microsoft.com/office/drawing/2014/main" id="{DF6845AB-78B0-BBE1-CC4A-1C3107EC0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C10429-4B87-D719-B091-D3CE081B984A}"/>
              </a:ext>
            </a:extLst>
          </p:cNvPr>
          <p:cNvSpPr txBox="1"/>
          <p:nvPr/>
        </p:nvSpPr>
        <p:spPr>
          <a:xfrm>
            <a:off x="10096047" y="4291744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3 </a:t>
            </a:r>
            <a:r>
              <a:rPr lang="cs-CZ" sz="1400" dirty="0" err="1"/>
              <a:t>months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international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secondment</a:t>
            </a:r>
            <a:endParaRPr lang="cs-CZ" sz="1400" dirty="0"/>
          </a:p>
        </p:txBody>
      </p:sp>
      <p:pic>
        <p:nvPicPr>
          <p:cNvPr id="1037" name="Picture 13" descr="Výsledek obrázku pro eu doctorate logo">
            <a:extLst>
              <a:ext uri="{FF2B5EF4-FFF2-40B4-BE49-F238E27FC236}">
                <a16:creationId xmlns:a16="http://schemas.microsoft.com/office/drawing/2014/main" id="{47AE3672-97F9-9CFD-BAC8-E4902972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45" y="4370668"/>
            <a:ext cx="607991" cy="5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CB091A9-62A5-448D-71AF-27011DD7333B}"/>
              </a:ext>
            </a:extLst>
          </p:cNvPr>
          <p:cNvSpPr txBox="1"/>
          <p:nvPr/>
        </p:nvSpPr>
        <p:spPr>
          <a:xfrm>
            <a:off x="9782231" y="4029853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467108-050B-660F-FDEE-35AEF4716DDF}"/>
              </a:ext>
            </a:extLst>
          </p:cNvPr>
          <p:cNvSpPr txBox="1"/>
          <p:nvPr/>
        </p:nvSpPr>
        <p:spPr>
          <a:xfrm>
            <a:off x="11611778" y="4040887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1D4B4-7D71-12C9-09F8-254B34F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MMD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D24E1EB-48D8-C6A4-24CE-A56A3B5A1711}"/>
              </a:ext>
            </a:extLst>
          </p:cNvPr>
          <p:cNvSpPr/>
          <p:nvPr/>
        </p:nvSpPr>
        <p:spPr bwMode="auto">
          <a:xfrm rot="16200000" flipV="1">
            <a:off x="7004912" y="4137721"/>
            <a:ext cx="688159" cy="2124944"/>
          </a:xfrm>
          <a:prstGeom prst="bentArrow">
            <a:avLst/>
          </a:prstGeom>
          <a:noFill/>
          <a:ln w="381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b="0" i="0" u="none" strike="noStrike" cap="none" normalizeH="0" baseline="0" dirty="0">
              <a:ln>
                <a:noFill/>
              </a:ln>
              <a:solidFill>
                <a:srgbClr val="00AF3F"/>
              </a:solidFill>
              <a:effectLst/>
              <a:latin typeface="Tahoma" pitchFamily="34" charset="0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2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 animBg="1"/>
      <p:bldP spid="28" grpId="0"/>
      <p:bldP spid="29" grpId="0"/>
      <p:bldP spid="30" grpId="0"/>
      <p:bldP spid="32" grpId="0"/>
      <p:bldP spid="33" grpId="0"/>
      <p:bldP spid="35" grpId="0"/>
      <p:bldP spid="8" grpId="0" animBg="1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HR-EN.potx" id="{A70B805D-647E-4A9A-93F9-8B4E12900AF7}" vid="{7EDE361C-D2E5-4CE8-961F-8CA1888CD5C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63E0842A6304F810AB1366DC9718C" ma:contentTypeVersion="9" ma:contentTypeDescription="Vytvoří nový dokument" ma:contentTypeScope="" ma:versionID="77ec5bdbd75fb31681e39efce8e61f9d">
  <xsd:schema xmlns:xsd="http://www.w3.org/2001/XMLSchema" xmlns:xs="http://www.w3.org/2001/XMLSchema" xmlns:p="http://schemas.microsoft.com/office/2006/metadata/properties" xmlns:ns2="df8bd5ff-2479-4d6b-baa6-67cf59298211" xmlns:ns3="13bef508-6ba0-4b33-9c29-85f9f3bce445" targetNamespace="http://schemas.microsoft.com/office/2006/metadata/properties" ma:root="true" ma:fieldsID="10cfb269d516a93fe9f3dc82606b9523" ns2:_="" ns3:_="">
    <xsd:import namespace="df8bd5ff-2479-4d6b-baa6-67cf59298211"/>
    <xsd:import namespace="13bef508-6ba0-4b33-9c29-85f9f3bce4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bd5ff-2479-4d6b-baa6-67cf59298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ef508-6ba0-4b33-9c29-85f9f3bce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bef508-6ba0-4b33-9c29-85f9f3bce445">
      <UserInfo>
        <DisplayName>Barbora Wahlová</DisplayName>
        <AccountId>32</AccountId>
        <AccountType/>
      </UserInfo>
      <UserInfo>
        <DisplayName>Zuzana Hrabovská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B8E287-46D7-4E02-901C-EBC3E71B7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1A1562-E8BC-40BC-BBFF-53C0F9E1FD97}"/>
</file>

<file path=customXml/itemProps3.xml><?xml version="1.0" encoding="utf-8"?>
<ds:datastoreItem xmlns:ds="http://schemas.openxmlformats.org/officeDocument/2006/customXml" ds:itemID="{DFF27785-BDDB-4E2B-A06B-8114E7BBE7A3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8280093-0509-4c99-bc88-fa3729285e06"/>
    <ds:schemaRef ds:uri="674cf381-8219-454b-88e6-55de18a498c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709</Words>
  <Application>Microsoft Office PowerPoint</Application>
  <PresentationFormat>Širokoúhlá obrazovka</PresentationFormat>
  <Paragraphs>129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Presentation_MU_EN</vt:lpstr>
      <vt:lpstr>Prezentace aplikace PowerPoint</vt:lpstr>
      <vt:lpstr>HR Award at SCI MUNI – HR Excellence in Research, HRS4R </vt:lpstr>
      <vt:lpstr>Ready for Science? … for Research? … for PhD?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MMD helps</vt:lpstr>
      <vt:lpstr>How MMD works …</vt:lpstr>
      <vt:lpstr>MMD offers interdisciplinary trainings</vt:lpstr>
      <vt:lpstr>MMD offers interdisciplinary trainings</vt:lpstr>
      <vt:lpstr>How MMD works …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Day 2020 – Faculty of Science</dc:title>
  <dc:creator>Simona Kopalová</dc:creator>
  <cp:lastModifiedBy>Luděk Bláha</cp:lastModifiedBy>
  <cp:revision>12</cp:revision>
  <dcterms:created xsi:type="dcterms:W3CDTF">2020-10-06T18:49:46Z</dcterms:created>
  <dcterms:modified xsi:type="dcterms:W3CDTF">2023-10-02T08:38:29Z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0x010100D0163E0842A6304F810AB1366DC9718C</vt:lpwstr>
  </property>
</Properties>
</file>