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9" r:id="rId2"/>
    <p:sldId id="260" r:id="rId3"/>
    <p:sldId id="267" r:id="rId4"/>
    <p:sldId id="264" r:id="rId5"/>
    <p:sldId id="268" r:id="rId6"/>
    <p:sldId id="270" r:id="rId7"/>
    <p:sldId id="278" r:id="rId8"/>
    <p:sldId id="272" r:id="rId9"/>
    <p:sldId id="262" r:id="rId10"/>
    <p:sldId id="273" r:id="rId11"/>
    <p:sldId id="275" r:id="rId12"/>
    <p:sldId id="27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3BC436-897C-4EBC-ABB7-3A4D3D0D2814}" v="1" dt="2023-10-03T07:51:58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ýna Bajgarová" userId="374f2f2b-aabc-49f7-93b5-f44f233957f6" providerId="ADAL" clId="{CB3BC436-897C-4EBC-ABB7-3A4D3D0D2814}"/>
    <pc:docChg chg="modSld">
      <pc:chgData name="Kristýna Bajgarová" userId="374f2f2b-aabc-49f7-93b5-f44f233957f6" providerId="ADAL" clId="{CB3BC436-897C-4EBC-ABB7-3A4D3D0D2814}" dt="2023-10-03T07:52:03.485" v="17" actId="20577"/>
      <pc:docMkLst>
        <pc:docMk/>
      </pc:docMkLst>
      <pc:sldChg chg="modSp mod">
        <pc:chgData name="Kristýna Bajgarová" userId="374f2f2b-aabc-49f7-93b5-f44f233957f6" providerId="ADAL" clId="{CB3BC436-897C-4EBC-ABB7-3A4D3D0D2814}" dt="2023-10-03T07:52:03.485" v="17" actId="20577"/>
        <pc:sldMkLst>
          <pc:docMk/>
          <pc:sldMk cId="2923354762" sldId="262"/>
        </pc:sldMkLst>
        <pc:spChg chg="mod">
          <ac:chgData name="Kristýna Bajgarová" userId="374f2f2b-aabc-49f7-93b5-f44f233957f6" providerId="ADAL" clId="{CB3BC436-897C-4EBC-ABB7-3A4D3D0D2814}" dt="2023-10-03T07:52:03.485" v="17" actId="20577"/>
          <ac:spMkLst>
            <pc:docMk/>
            <pc:sldMk cId="2923354762" sldId="262"/>
            <ac:spMk id="3" creationId="{E9E6D4C6-A8E9-5BFF-8989-E3BE76DDBE06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hyperlink" Target="https://www.daad.cz/en/" TargetMode="External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hyperlink" Target="https://www.dzs.cz/en/program/barrande-fellowship-program" TargetMode="External"/><Relationship Id="rId1" Type="http://schemas.openxmlformats.org/officeDocument/2006/relationships/hyperlink" Target="https://www.embo.org/funding/fellowships-grants-and-career-support/scientific-exchange-grants/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hyperlink" Target="https://www.dzs.cz/en/foreign-exchange-stays" TargetMode="External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hyperlink" Target="https://www.dzs.cz/en/program/aktion-austria-czech-republic" TargetMode="External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hyperlink" Target="https://is.muni.cz/auth/kontakty/mistnost?lang=en;id=13178" TargetMode="External"/><Relationship Id="rId1" Type="http://schemas.openxmlformats.org/officeDocument/2006/relationships/hyperlink" Target="https://is.muni.cz/auth/kontakty/mistnost?id=7280" TargetMode="Externa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www.daad.cz/en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embo.org/funding/fellowships-grants-and-career-support/scientific-exchange-grants/" TargetMode="External"/><Relationship Id="rId12" Type="http://schemas.openxmlformats.org/officeDocument/2006/relationships/image" Target="../media/image17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hyperlink" Target="https://www.dzs.cz/en/foreign-exchange-stays" TargetMode="External"/><Relationship Id="rId10" Type="http://schemas.openxmlformats.org/officeDocument/2006/relationships/hyperlink" Target="https://www.dzs.cz/en/program/barrande-fellowship-program" TargetMode="External"/><Relationship Id="rId4" Type="http://schemas.openxmlformats.org/officeDocument/2006/relationships/image" Target="../media/image11.svg"/><Relationship Id="rId9" Type="http://schemas.openxmlformats.org/officeDocument/2006/relationships/image" Target="../media/image15.svg"/><Relationship Id="rId14" Type="http://schemas.openxmlformats.org/officeDocument/2006/relationships/hyperlink" Target="https://www.dzs.cz/en/program/aktion-austria-czech-republic" TargetMode="External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hyperlink" Target="https://is.muni.cz/auth/kontakty/mistnost?id=7280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hyperlink" Target="https://is.muni.cz/auth/kontakty/mistnost?lang=en;id=13178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F9E3F-C09F-4516-885B-4F59B648A3D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484B7C-2386-4280-9B79-7AEC240A445C}">
      <dgm:prSet/>
      <dgm:spPr/>
      <dgm:t>
        <a:bodyPr/>
        <a:lstStyle/>
        <a:p>
          <a:r>
            <a:rPr lang="en-US"/>
            <a:t>A unique experience that will give you an insight into living and studying</a:t>
          </a:r>
          <a:r>
            <a:rPr lang="cs-CZ"/>
            <a:t>/working abroad</a:t>
          </a:r>
          <a:endParaRPr lang="en-US"/>
        </a:p>
      </dgm:t>
    </dgm:pt>
    <dgm:pt modelId="{5A0AD18C-3026-4D1F-BE0D-F99719979667}" type="parTrans" cxnId="{7823C166-1E6D-45DA-BF33-CBCA08C7D080}">
      <dgm:prSet/>
      <dgm:spPr/>
      <dgm:t>
        <a:bodyPr/>
        <a:lstStyle/>
        <a:p>
          <a:endParaRPr lang="en-US"/>
        </a:p>
      </dgm:t>
    </dgm:pt>
    <dgm:pt modelId="{B9EC7CE9-67FF-42C9-886A-55F3747CFB9D}" type="sibTrans" cxnId="{7823C166-1E6D-45DA-BF33-CBCA08C7D080}">
      <dgm:prSet/>
      <dgm:spPr/>
      <dgm:t>
        <a:bodyPr/>
        <a:lstStyle/>
        <a:p>
          <a:endParaRPr lang="en-US"/>
        </a:p>
      </dgm:t>
    </dgm:pt>
    <dgm:pt modelId="{3BD0734B-36BE-425E-91F0-35B0B62DC98A}">
      <dgm:prSet/>
      <dgm:spPr/>
      <dgm:t>
        <a:bodyPr/>
        <a:lstStyle/>
        <a:p>
          <a:r>
            <a:rPr lang="en-US"/>
            <a:t>Gain a competitive advantage on the job market</a:t>
          </a:r>
        </a:p>
      </dgm:t>
    </dgm:pt>
    <dgm:pt modelId="{78D8203B-CA07-45D0-93B3-D9F70F1C9BEB}" type="parTrans" cxnId="{D2E26175-A46A-4924-88B3-9B7B8E8B88CB}">
      <dgm:prSet/>
      <dgm:spPr/>
      <dgm:t>
        <a:bodyPr/>
        <a:lstStyle/>
        <a:p>
          <a:endParaRPr lang="en-US"/>
        </a:p>
      </dgm:t>
    </dgm:pt>
    <dgm:pt modelId="{56600201-C207-4271-A345-108AEFA40ED6}" type="sibTrans" cxnId="{D2E26175-A46A-4924-88B3-9B7B8E8B88CB}">
      <dgm:prSet/>
      <dgm:spPr/>
      <dgm:t>
        <a:bodyPr/>
        <a:lstStyle/>
        <a:p>
          <a:endParaRPr lang="en-US"/>
        </a:p>
      </dgm:t>
    </dgm:pt>
    <dgm:pt modelId="{9993D73B-2577-4E1A-93FC-80809331AB7C}">
      <dgm:prSet/>
      <dgm:spPr/>
      <dgm:t>
        <a:bodyPr/>
        <a:lstStyle/>
        <a:p>
          <a:r>
            <a:rPr lang="en-US"/>
            <a:t>The uniqueness of </a:t>
          </a:r>
          <a:r>
            <a:rPr lang="cs-CZ"/>
            <a:t>staying</a:t>
          </a:r>
          <a:r>
            <a:rPr lang="en-US"/>
            <a:t> abroad</a:t>
          </a:r>
        </a:p>
      </dgm:t>
    </dgm:pt>
    <dgm:pt modelId="{9F1B979A-63DF-4C84-89E2-749D50FE2FF7}" type="parTrans" cxnId="{CE067135-32AA-46AC-89A5-672095CD2DF9}">
      <dgm:prSet/>
      <dgm:spPr/>
      <dgm:t>
        <a:bodyPr/>
        <a:lstStyle/>
        <a:p>
          <a:endParaRPr lang="en-US"/>
        </a:p>
      </dgm:t>
    </dgm:pt>
    <dgm:pt modelId="{7CB88418-04C7-4AD6-A7FB-F2FD024D3970}" type="sibTrans" cxnId="{CE067135-32AA-46AC-89A5-672095CD2DF9}">
      <dgm:prSet/>
      <dgm:spPr/>
      <dgm:t>
        <a:bodyPr/>
        <a:lstStyle/>
        <a:p>
          <a:endParaRPr lang="en-US"/>
        </a:p>
      </dgm:t>
    </dgm:pt>
    <dgm:pt modelId="{9BA90809-951B-429F-8044-7D87392A5C99}">
      <dgm:prSet/>
      <dgm:spPr/>
      <dgm:t>
        <a:bodyPr/>
        <a:lstStyle/>
        <a:p>
          <a:r>
            <a:rPr lang="cs-CZ"/>
            <a:t>New approaches and methods, broaden your horizons in your field</a:t>
          </a:r>
          <a:endParaRPr lang="en-US"/>
        </a:p>
      </dgm:t>
    </dgm:pt>
    <dgm:pt modelId="{025F77E8-27F4-4D9C-B26E-57EA83BE5DF7}" type="parTrans" cxnId="{0A48BF53-C471-4650-9BF9-429ED6DC3B8F}">
      <dgm:prSet/>
      <dgm:spPr/>
      <dgm:t>
        <a:bodyPr/>
        <a:lstStyle/>
        <a:p>
          <a:endParaRPr lang="en-US"/>
        </a:p>
      </dgm:t>
    </dgm:pt>
    <dgm:pt modelId="{B78C4D95-AAA7-448A-80A5-7CED56984BA5}" type="sibTrans" cxnId="{0A48BF53-C471-4650-9BF9-429ED6DC3B8F}">
      <dgm:prSet/>
      <dgm:spPr/>
      <dgm:t>
        <a:bodyPr/>
        <a:lstStyle/>
        <a:p>
          <a:endParaRPr lang="en-US"/>
        </a:p>
      </dgm:t>
    </dgm:pt>
    <dgm:pt modelId="{5DEC1594-ED8B-4DEA-8C39-F02E848DF938}">
      <dgm:prSet/>
      <dgm:spPr/>
      <dgm:t>
        <a:bodyPr/>
        <a:lstStyle/>
        <a:p>
          <a:r>
            <a:rPr lang="cs-CZ"/>
            <a:t>Improving your language skills</a:t>
          </a:r>
          <a:endParaRPr lang="en-US"/>
        </a:p>
      </dgm:t>
    </dgm:pt>
    <dgm:pt modelId="{8A3600C9-F708-479D-B64F-7BAC45EC3CC7}" type="parTrans" cxnId="{6436CE9C-0A98-4930-A1E1-6C667837756E}">
      <dgm:prSet/>
      <dgm:spPr/>
      <dgm:t>
        <a:bodyPr/>
        <a:lstStyle/>
        <a:p>
          <a:endParaRPr lang="en-US"/>
        </a:p>
      </dgm:t>
    </dgm:pt>
    <dgm:pt modelId="{3F65E430-B9C4-4DCB-88A2-D86E6C6F5E8F}" type="sibTrans" cxnId="{6436CE9C-0A98-4930-A1E1-6C667837756E}">
      <dgm:prSet/>
      <dgm:spPr/>
      <dgm:t>
        <a:bodyPr/>
        <a:lstStyle/>
        <a:p>
          <a:endParaRPr lang="en-US"/>
        </a:p>
      </dgm:t>
    </dgm:pt>
    <dgm:pt modelId="{45718483-8CC0-4464-9416-6C660204BD05}">
      <dgm:prSet/>
      <dgm:spPr/>
      <dgm:t>
        <a:bodyPr/>
        <a:lstStyle/>
        <a:p>
          <a:r>
            <a:rPr lang="cs-CZ"/>
            <a:t>Creating new contacts, international connections</a:t>
          </a:r>
          <a:endParaRPr lang="en-US"/>
        </a:p>
      </dgm:t>
    </dgm:pt>
    <dgm:pt modelId="{7305C681-3E89-4209-A36D-11C60D594E91}" type="parTrans" cxnId="{49B2C344-E755-4F65-B93C-AEA6B24B75F3}">
      <dgm:prSet/>
      <dgm:spPr/>
      <dgm:t>
        <a:bodyPr/>
        <a:lstStyle/>
        <a:p>
          <a:endParaRPr lang="en-US"/>
        </a:p>
      </dgm:t>
    </dgm:pt>
    <dgm:pt modelId="{AC8B1198-14CF-4239-B128-B62A0573EBAE}" type="sibTrans" cxnId="{49B2C344-E755-4F65-B93C-AEA6B24B75F3}">
      <dgm:prSet/>
      <dgm:spPr/>
      <dgm:t>
        <a:bodyPr/>
        <a:lstStyle/>
        <a:p>
          <a:endParaRPr lang="en-US"/>
        </a:p>
      </dgm:t>
    </dgm:pt>
    <dgm:pt modelId="{C71983A5-0640-408A-A7A2-1136CB498416}">
      <dgm:prSet/>
      <dgm:spPr/>
      <dgm:t>
        <a:bodyPr/>
        <a:lstStyle/>
        <a:p>
          <a:r>
            <a:rPr lang="cs-CZ"/>
            <a:t>Possibility to choose any place for your stay abroad – an institution you would like to cooperate with in the future</a:t>
          </a:r>
          <a:endParaRPr lang="en-US"/>
        </a:p>
      </dgm:t>
    </dgm:pt>
    <dgm:pt modelId="{0C52B353-8518-4FDE-9D28-06F788D41D0F}" type="parTrans" cxnId="{E4E70826-69BA-4FF4-BB5F-90C0F1967E48}">
      <dgm:prSet/>
      <dgm:spPr/>
      <dgm:t>
        <a:bodyPr/>
        <a:lstStyle/>
        <a:p>
          <a:endParaRPr lang="en-US"/>
        </a:p>
      </dgm:t>
    </dgm:pt>
    <dgm:pt modelId="{14E2EB8B-2D88-48E7-AD4F-FE1AEEA761AD}" type="sibTrans" cxnId="{E4E70826-69BA-4FF4-BB5F-90C0F1967E48}">
      <dgm:prSet/>
      <dgm:spPr/>
      <dgm:t>
        <a:bodyPr/>
        <a:lstStyle/>
        <a:p>
          <a:endParaRPr lang="en-US"/>
        </a:p>
      </dgm:t>
    </dgm:pt>
    <dgm:pt modelId="{38A24B4C-B46F-488F-9EC0-18DBEACE71F8}">
      <dgm:prSet/>
      <dgm:spPr/>
      <dgm:t>
        <a:bodyPr/>
        <a:lstStyle/>
        <a:p>
          <a:r>
            <a:rPr lang="cs-CZ" dirty="0" err="1"/>
            <a:t>Mandatory</a:t>
          </a:r>
          <a:r>
            <a:rPr lang="cs-CZ" dirty="0"/>
            <a:t> </a:t>
          </a:r>
          <a:r>
            <a:rPr lang="cs-CZ" dirty="0" err="1"/>
            <a:t>stay</a:t>
          </a:r>
          <a:r>
            <a:rPr lang="cs-CZ" dirty="0"/>
            <a:t> </a:t>
          </a:r>
          <a:r>
            <a:rPr lang="cs-CZ" dirty="0" err="1"/>
            <a:t>abroad</a:t>
          </a:r>
          <a:r>
            <a:rPr lang="cs-CZ" dirty="0"/>
            <a:t> for </a:t>
          </a:r>
          <a:r>
            <a:rPr lang="cs-CZ" dirty="0" err="1"/>
            <a:t>at</a:t>
          </a:r>
          <a:r>
            <a:rPr lang="cs-CZ" dirty="0"/>
            <a:t> least 1 </a:t>
          </a:r>
          <a:r>
            <a:rPr lang="cs-CZ" dirty="0" err="1"/>
            <a:t>month</a:t>
          </a:r>
          <a:r>
            <a:rPr lang="cs-CZ" dirty="0"/>
            <a:t> </a:t>
          </a:r>
        </a:p>
        <a:p>
          <a:r>
            <a:rPr lang="cs-CZ" dirty="0"/>
            <a:t>( = 30 </a:t>
          </a:r>
          <a:r>
            <a:rPr lang="cs-CZ" dirty="0" err="1"/>
            <a:t>days</a:t>
          </a:r>
          <a:r>
            <a:rPr lang="cs-CZ" dirty="0"/>
            <a:t>)</a:t>
          </a:r>
          <a:endParaRPr lang="en-US" dirty="0"/>
        </a:p>
      </dgm:t>
    </dgm:pt>
    <dgm:pt modelId="{D3CA3CBF-074B-408A-9D3F-737CF8538562}" type="parTrans" cxnId="{2F6ED915-F242-429F-B37C-422F9DE26E2A}">
      <dgm:prSet/>
      <dgm:spPr/>
      <dgm:t>
        <a:bodyPr/>
        <a:lstStyle/>
        <a:p>
          <a:endParaRPr lang="en-US"/>
        </a:p>
      </dgm:t>
    </dgm:pt>
    <dgm:pt modelId="{F4693844-F5AD-4BF6-A995-311B95DA25AE}" type="sibTrans" cxnId="{2F6ED915-F242-429F-B37C-422F9DE26E2A}">
      <dgm:prSet/>
      <dgm:spPr/>
      <dgm:t>
        <a:bodyPr/>
        <a:lstStyle/>
        <a:p>
          <a:endParaRPr lang="en-US"/>
        </a:p>
      </dgm:t>
    </dgm:pt>
    <dgm:pt modelId="{4B20A463-D6DC-41B5-89B6-5C8875C4C96A}" type="pres">
      <dgm:prSet presAssocID="{62CF9E3F-C09F-4516-885B-4F59B648A3D0}" presName="diagram" presStyleCnt="0">
        <dgm:presLayoutVars>
          <dgm:dir/>
          <dgm:resizeHandles val="exact"/>
        </dgm:presLayoutVars>
      </dgm:prSet>
      <dgm:spPr/>
    </dgm:pt>
    <dgm:pt modelId="{882B4674-8AB1-42A5-A45F-0E98B70E938E}" type="pres">
      <dgm:prSet presAssocID="{9F484B7C-2386-4280-9B79-7AEC240A445C}" presName="node" presStyleLbl="node1" presStyleIdx="0" presStyleCnt="8">
        <dgm:presLayoutVars>
          <dgm:bulletEnabled val="1"/>
        </dgm:presLayoutVars>
      </dgm:prSet>
      <dgm:spPr/>
    </dgm:pt>
    <dgm:pt modelId="{2AC30748-5737-4C24-BA98-B8A0D0EEB2B1}" type="pres">
      <dgm:prSet presAssocID="{B9EC7CE9-67FF-42C9-886A-55F3747CFB9D}" presName="sibTrans" presStyleCnt="0"/>
      <dgm:spPr/>
    </dgm:pt>
    <dgm:pt modelId="{F8AC424E-25EE-441A-ACEC-B57AA24828A1}" type="pres">
      <dgm:prSet presAssocID="{3BD0734B-36BE-425E-91F0-35B0B62DC98A}" presName="node" presStyleLbl="node1" presStyleIdx="1" presStyleCnt="8">
        <dgm:presLayoutVars>
          <dgm:bulletEnabled val="1"/>
        </dgm:presLayoutVars>
      </dgm:prSet>
      <dgm:spPr/>
    </dgm:pt>
    <dgm:pt modelId="{BAD67E83-F397-4516-A5BF-4718167161B8}" type="pres">
      <dgm:prSet presAssocID="{56600201-C207-4271-A345-108AEFA40ED6}" presName="sibTrans" presStyleCnt="0"/>
      <dgm:spPr/>
    </dgm:pt>
    <dgm:pt modelId="{E5F01365-B475-40DC-BF13-04F70DA6BEB8}" type="pres">
      <dgm:prSet presAssocID="{9993D73B-2577-4E1A-93FC-80809331AB7C}" presName="node" presStyleLbl="node1" presStyleIdx="2" presStyleCnt="8">
        <dgm:presLayoutVars>
          <dgm:bulletEnabled val="1"/>
        </dgm:presLayoutVars>
      </dgm:prSet>
      <dgm:spPr/>
    </dgm:pt>
    <dgm:pt modelId="{B7EDB875-E3A0-4EB4-A4A1-5A2806F97FA6}" type="pres">
      <dgm:prSet presAssocID="{7CB88418-04C7-4AD6-A7FB-F2FD024D3970}" presName="sibTrans" presStyleCnt="0"/>
      <dgm:spPr/>
    </dgm:pt>
    <dgm:pt modelId="{C9E736D2-4142-410D-B267-6286315EFC8F}" type="pres">
      <dgm:prSet presAssocID="{9BA90809-951B-429F-8044-7D87392A5C99}" presName="node" presStyleLbl="node1" presStyleIdx="3" presStyleCnt="8">
        <dgm:presLayoutVars>
          <dgm:bulletEnabled val="1"/>
        </dgm:presLayoutVars>
      </dgm:prSet>
      <dgm:spPr/>
    </dgm:pt>
    <dgm:pt modelId="{451FB534-9527-4F90-923D-F62F6AE56BD9}" type="pres">
      <dgm:prSet presAssocID="{B78C4D95-AAA7-448A-80A5-7CED56984BA5}" presName="sibTrans" presStyleCnt="0"/>
      <dgm:spPr/>
    </dgm:pt>
    <dgm:pt modelId="{32DCD641-955A-4F19-98EA-864B8502AA38}" type="pres">
      <dgm:prSet presAssocID="{5DEC1594-ED8B-4DEA-8C39-F02E848DF938}" presName="node" presStyleLbl="node1" presStyleIdx="4" presStyleCnt="8">
        <dgm:presLayoutVars>
          <dgm:bulletEnabled val="1"/>
        </dgm:presLayoutVars>
      </dgm:prSet>
      <dgm:spPr/>
    </dgm:pt>
    <dgm:pt modelId="{FCC3BE93-8BA9-45A3-B9CC-6CCA367FCABD}" type="pres">
      <dgm:prSet presAssocID="{3F65E430-B9C4-4DCB-88A2-D86E6C6F5E8F}" presName="sibTrans" presStyleCnt="0"/>
      <dgm:spPr/>
    </dgm:pt>
    <dgm:pt modelId="{FCDD4248-C066-4F35-9D2D-91F5D094C3F8}" type="pres">
      <dgm:prSet presAssocID="{45718483-8CC0-4464-9416-6C660204BD05}" presName="node" presStyleLbl="node1" presStyleIdx="5" presStyleCnt="8">
        <dgm:presLayoutVars>
          <dgm:bulletEnabled val="1"/>
        </dgm:presLayoutVars>
      </dgm:prSet>
      <dgm:spPr/>
    </dgm:pt>
    <dgm:pt modelId="{BC0F1377-B88B-46F4-B733-06F0F7044AC5}" type="pres">
      <dgm:prSet presAssocID="{AC8B1198-14CF-4239-B128-B62A0573EBAE}" presName="sibTrans" presStyleCnt="0"/>
      <dgm:spPr/>
    </dgm:pt>
    <dgm:pt modelId="{6F18E7A8-B56C-4BE6-8DFA-423BC7E6D6BF}" type="pres">
      <dgm:prSet presAssocID="{C71983A5-0640-408A-A7A2-1136CB498416}" presName="node" presStyleLbl="node1" presStyleIdx="6" presStyleCnt="8">
        <dgm:presLayoutVars>
          <dgm:bulletEnabled val="1"/>
        </dgm:presLayoutVars>
      </dgm:prSet>
      <dgm:spPr/>
    </dgm:pt>
    <dgm:pt modelId="{76E2BB6C-9004-4D0F-9D2D-C4ACF4A1A8A3}" type="pres">
      <dgm:prSet presAssocID="{14E2EB8B-2D88-48E7-AD4F-FE1AEEA761AD}" presName="sibTrans" presStyleCnt="0"/>
      <dgm:spPr/>
    </dgm:pt>
    <dgm:pt modelId="{78FB275A-35B5-4E61-A24F-B6D4D375C3A5}" type="pres">
      <dgm:prSet presAssocID="{38A24B4C-B46F-488F-9EC0-18DBEACE71F8}" presName="node" presStyleLbl="node1" presStyleIdx="7" presStyleCnt="8">
        <dgm:presLayoutVars>
          <dgm:bulletEnabled val="1"/>
        </dgm:presLayoutVars>
      </dgm:prSet>
      <dgm:spPr/>
    </dgm:pt>
  </dgm:ptLst>
  <dgm:cxnLst>
    <dgm:cxn modelId="{9A626F02-4EDC-4539-AD66-A7C6EA93F497}" type="presOf" srcId="{38A24B4C-B46F-488F-9EC0-18DBEACE71F8}" destId="{78FB275A-35B5-4E61-A24F-B6D4D375C3A5}" srcOrd="0" destOrd="0" presId="urn:microsoft.com/office/officeart/2005/8/layout/default"/>
    <dgm:cxn modelId="{2F6ED915-F242-429F-B37C-422F9DE26E2A}" srcId="{62CF9E3F-C09F-4516-885B-4F59B648A3D0}" destId="{38A24B4C-B46F-488F-9EC0-18DBEACE71F8}" srcOrd="7" destOrd="0" parTransId="{D3CA3CBF-074B-408A-9D3F-737CF8538562}" sibTransId="{F4693844-F5AD-4BF6-A995-311B95DA25AE}"/>
    <dgm:cxn modelId="{E4E70826-69BA-4FF4-BB5F-90C0F1967E48}" srcId="{62CF9E3F-C09F-4516-885B-4F59B648A3D0}" destId="{C71983A5-0640-408A-A7A2-1136CB498416}" srcOrd="6" destOrd="0" parTransId="{0C52B353-8518-4FDE-9D28-06F788D41D0F}" sibTransId="{14E2EB8B-2D88-48E7-AD4F-FE1AEEA761AD}"/>
    <dgm:cxn modelId="{CE067135-32AA-46AC-89A5-672095CD2DF9}" srcId="{62CF9E3F-C09F-4516-885B-4F59B648A3D0}" destId="{9993D73B-2577-4E1A-93FC-80809331AB7C}" srcOrd="2" destOrd="0" parTransId="{9F1B979A-63DF-4C84-89E2-749D50FE2FF7}" sibTransId="{7CB88418-04C7-4AD6-A7FB-F2FD024D3970}"/>
    <dgm:cxn modelId="{49B2C344-E755-4F65-B93C-AEA6B24B75F3}" srcId="{62CF9E3F-C09F-4516-885B-4F59B648A3D0}" destId="{45718483-8CC0-4464-9416-6C660204BD05}" srcOrd="5" destOrd="0" parTransId="{7305C681-3E89-4209-A36D-11C60D594E91}" sibTransId="{AC8B1198-14CF-4239-B128-B62A0573EBAE}"/>
    <dgm:cxn modelId="{7823C166-1E6D-45DA-BF33-CBCA08C7D080}" srcId="{62CF9E3F-C09F-4516-885B-4F59B648A3D0}" destId="{9F484B7C-2386-4280-9B79-7AEC240A445C}" srcOrd="0" destOrd="0" parTransId="{5A0AD18C-3026-4D1F-BE0D-F99719979667}" sibTransId="{B9EC7CE9-67FF-42C9-886A-55F3747CFB9D}"/>
    <dgm:cxn modelId="{FE4F7D4A-64AD-4639-A94F-6B885798FAC2}" type="presOf" srcId="{9BA90809-951B-429F-8044-7D87392A5C99}" destId="{C9E736D2-4142-410D-B267-6286315EFC8F}" srcOrd="0" destOrd="0" presId="urn:microsoft.com/office/officeart/2005/8/layout/default"/>
    <dgm:cxn modelId="{86C5296E-E632-49AB-958E-301415E0776D}" type="presOf" srcId="{5DEC1594-ED8B-4DEA-8C39-F02E848DF938}" destId="{32DCD641-955A-4F19-98EA-864B8502AA38}" srcOrd="0" destOrd="0" presId="urn:microsoft.com/office/officeart/2005/8/layout/default"/>
    <dgm:cxn modelId="{0A48BF53-C471-4650-9BF9-429ED6DC3B8F}" srcId="{62CF9E3F-C09F-4516-885B-4F59B648A3D0}" destId="{9BA90809-951B-429F-8044-7D87392A5C99}" srcOrd="3" destOrd="0" parTransId="{025F77E8-27F4-4D9C-B26E-57EA83BE5DF7}" sibTransId="{B78C4D95-AAA7-448A-80A5-7CED56984BA5}"/>
    <dgm:cxn modelId="{D2E26175-A46A-4924-88B3-9B7B8E8B88CB}" srcId="{62CF9E3F-C09F-4516-885B-4F59B648A3D0}" destId="{3BD0734B-36BE-425E-91F0-35B0B62DC98A}" srcOrd="1" destOrd="0" parTransId="{78D8203B-CA07-45D0-93B3-D9F70F1C9BEB}" sibTransId="{56600201-C207-4271-A345-108AEFA40ED6}"/>
    <dgm:cxn modelId="{6436CE9C-0A98-4930-A1E1-6C667837756E}" srcId="{62CF9E3F-C09F-4516-885B-4F59B648A3D0}" destId="{5DEC1594-ED8B-4DEA-8C39-F02E848DF938}" srcOrd="4" destOrd="0" parTransId="{8A3600C9-F708-479D-B64F-7BAC45EC3CC7}" sibTransId="{3F65E430-B9C4-4DCB-88A2-D86E6C6F5E8F}"/>
    <dgm:cxn modelId="{0D13EE9C-4F79-43BF-904F-2BD5D90FD367}" type="presOf" srcId="{62CF9E3F-C09F-4516-885B-4F59B648A3D0}" destId="{4B20A463-D6DC-41B5-89B6-5C8875C4C96A}" srcOrd="0" destOrd="0" presId="urn:microsoft.com/office/officeart/2005/8/layout/default"/>
    <dgm:cxn modelId="{2A9536D1-C90C-4388-AAC8-CBD625087BDB}" type="presOf" srcId="{45718483-8CC0-4464-9416-6C660204BD05}" destId="{FCDD4248-C066-4F35-9D2D-91F5D094C3F8}" srcOrd="0" destOrd="0" presId="urn:microsoft.com/office/officeart/2005/8/layout/default"/>
    <dgm:cxn modelId="{AA8EB8E4-18A8-4DA9-90BA-C0F744FDBEDE}" type="presOf" srcId="{9993D73B-2577-4E1A-93FC-80809331AB7C}" destId="{E5F01365-B475-40DC-BF13-04F70DA6BEB8}" srcOrd="0" destOrd="0" presId="urn:microsoft.com/office/officeart/2005/8/layout/default"/>
    <dgm:cxn modelId="{177D5CFA-999D-47D6-8923-CCEB6F36E0E4}" type="presOf" srcId="{C71983A5-0640-408A-A7A2-1136CB498416}" destId="{6F18E7A8-B56C-4BE6-8DFA-423BC7E6D6BF}" srcOrd="0" destOrd="0" presId="urn:microsoft.com/office/officeart/2005/8/layout/default"/>
    <dgm:cxn modelId="{98BC4EFA-8B80-4FF6-B0A2-DE3A2CD69748}" type="presOf" srcId="{9F484B7C-2386-4280-9B79-7AEC240A445C}" destId="{882B4674-8AB1-42A5-A45F-0E98B70E938E}" srcOrd="0" destOrd="0" presId="urn:microsoft.com/office/officeart/2005/8/layout/default"/>
    <dgm:cxn modelId="{FA0543FF-49C4-4827-8CB8-D94DCAF57A66}" type="presOf" srcId="{3BD0734B-36BE-425E-91F0-35B0B62DC98A}" destId="{F8AC424E-25EE-441A-ACEC-B57AA24828A1}" srcOrd="0" destOrd="0" presId="urn:microsoft.com/office/officeart/2005/8/layout/default"/>
    <dgm:cxn modelId="{7BF469B8-8E0B-4DF3-AB93-961D4DAA401D}" type="presParOf" srcId="{4B20A463-D6DC-41B5-89B6-5C8875C4C96A}" destId="{882B4674-8AB1-42A5-A45F-0E98B70E938E}" srcOrd="0" destOrd="0" presId="urn:microsoft.com/office/officeart/2005/8/layout/default"/>
    <dgm:cxn modelId="{F51B9F06-540F-4608-989D-0B30B03E3AFA}" type="presParOf" srcId="{4B20A463-D6DC-41B5-89B6-5C8875C4C96A}" destId="{2AC30748-5737-4C24-BA98-B8A0D0EEB2B1}" srcOrd="1" destOrd="0" presId="urn:microsoft.com/office/officeart/2005/8/layout/default"/>
    <dgm:cxn modelId="{4106ECEB-69A2-4995-98DF-BFD6813660E9}" type="presParOf" srcId="{4B20A463-D6DC-41B5-89B6-5C8875C4C96A}" destId="{F8AC424E-25EE-441A-ACEC-B57AA24828A1}" srcOrd="2" destOrd="0" presId="urn:microsoft.com/office/officeart/2005/8/layout/default"/>
    <dgm:cxn modelId="{E82F515A-1F0D-4EB7-A8F5-99B40ED3E369}" type="presParOf" srcId="{4B20A463-D6DC-41B5-89B6-5C8875C4C96A}" destId="{BAD67E83-F397-4516-A5BF-4718167161B8}" srcOrd="3" destOrd="0" presId="urn:microsoft.com/office/officeart/2005/8/layout/default"/>
    <dgm:cxn modelId="{9CC23060-F525-4881-B072-D371FF2A94AC}" type="presParOf" srcId="{4B20A463-D6DC-41B5-89B6-5C8875C4C96A}" destId="{E5F01365-B475-40DC-BF13-04F70DA6BEB8}" srcOrd="4" destOrd="0" presId="urn:microsoft.com/office/officeart/2005/8/layout/default"/>
    <dgm:cxn modelId="{815D4FBC-929F-4207-BD00-3B9AD1C95649}" type="presParOf" srcId="{4B20A463-D6DC-41B5-89B6-5C8875C4C96A}" destId="{B7EDB875-E3A0-4EB4-A4A1-5A2806F97FA6}" srcOrd="5" destOrd="0" presId="urn:microsoft.com/office/officeart/2005/8/layout/default"/>
    <dgm:cxn modelId="{3049909B-879B-483F-A318-87384DF4510A}" type="presParOf" srcId="{4B20A463-D6DC-41B5-89B6-5C8875C4C96A}" destId="{C9E736D2-4142-410D-B267-6286315EFC8F}" srcOrd="6" destOrd="0" presId="urn:microsoft.com/office/officeart/2005/8/layout/default"/>
    <dgm:cxn modelId="{607F2366-1B15-47A8-9D8C-5B4D45A7A0FA}" type="presParOf" srcId="{4B20A463-D6DC-41B5-89B6-5C8875C4C96A}" destId="{451FB534-9527-4F90-923D-F62F6AE56BD9}" srcOrd="7" destOrd="0" presId="urn:microsoft.com/office/officeart/2005/8/layout/default"/>
    <dgm:cxn modelId="{F184C59D-174E-40EB-835B-F3E20815A677}" type="presParOf" srcId="{4B20A463-D6DC-41B5-89B6-5C8875C4C96A}" destId="{32DCD641-955A-4F19-98EA-864B8502AA38}" srcOrd="8" destOrd="0" presId="urn:microsoft.com/office/officeart/2005/8/layout/default"/>
    <dgm:cxn modelId="{9C84A709-C6A0-441B-B531-DA13DABB55CD}" type="presParOf" srcId="{4B20A463-D6DC-41B5-89B6-5C8875C4C96A}" destId="{FCC3BE93-8BA9-45A3-B9CC-6CCA367FCABD}" srcOrd="9" destOrd="0" presId="urn:microsoft.com/office/officeart/2005/8/layout/default"/>
    <dgm:cxn modelId="{89F25660-6AB0-47B4-A983-926B04D28318}" type="presParOf" srcId="{4B20A463-D6DC-41B5-89B6-5C8875C4C96A}" destId="{FCDD4248-C066-4F35-9D2D-91F5D094C3F8}" srcOrd="10" destOrd="0" presId="urn:microsoft.com/office/officeart/2005/8/layout/default"/>
    <dgm:cxn modelId="{C4D99838-0601-46B3-BCF1-28B7C0629F31}" type="presParOf" srcId="{4B20A463-D6DC-41B5-89B6-5C8875C4C96A}" destId="{BC0F1377-B88B-46F4-B733-06F0F7044AC5}" srcOrd="11" destOrd="0" presId="urn:microsoft.com/office/officeart/2005/8/layout/default"/>
    <dgm:cxn modelId="{69D2DDCB-488D-446D-9EA0-87FA7552DB79}" type="presParOf" srcId="{4B20A463-D6DC-41B5-89B6-5C8875C4C96A}" destId="{6F18E7A8-B56C-4BE6-8DFA-423BC7E6D6BF}" srcOrd="12" destOrd="0" presId="urn:microsoft.com/office/officeart/2005/8/layout/default"/>
    <dgm:cxn modelId="{97F0786A-5E3C-462C-9A21-6953AC9C5D87}" type="presParOf" srcId="{4B20A463-D6DC-41B5-89B6-5C8875C4C96A}" destId="{76E2BB6C-9004-4D0F-9D2D-C4ACF4A1A8A3}" srcOrd="13" destOrd="0" presId="urn:microsoft.com/office/officeart/2005/8/layout/default"/>
    <dgm:cxn modelId="{E20E5E18-5477-4D3A-83E4-B6743E104039}" type="presParOf" srcId="{4B20A463-D6DC-41B5-89B6-5C8875C4C96A}" destId="{78FB275A-35B5-4E61-A24F-B6D4D375C3A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CBBE16-70D1-4302-A198-56E3C1FC1EBB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D4F4A2-F9C7-468B-85E0-A1A3BDEDF629}">
      <dgm:prSet/>
      <dgm:spPr/>
      <dgm:t>
        <a:bodyPr/>
        <a:lstStyle/>
        <a:p>
          <a:r>
            <a:rPr lang="en-US" b="1"/>
            <a:t>Interships/Traineeships </a:t>
          </a:r>
          <a:r>
            <a:rPr lang="en-US"/>
            <a:t>– </a:t>
          </a:r>
          <a:r>
            <a:rPr lang="cs-CZ"/>
            <a:t>gaining work experience, </a:t>
          </a:r>
          <a:r>
            <a:rPr lang="en-US"/>
            <a:t>practical work on your individual research projects, learning new methods etc.</a:t>
          </a:r>
        </a:p>
      </dgm:t>
    </dgm:pt>
    <dgm:pt modelId="{EB0283B0-CB3F-4EE4-9B51-5DBFEE64A009}" type="parTrans" cxnId="{046977E3-163B-4482-AF0A-EB63B38DC61F}">
      <dgm:prSet/>
      <dgm:spPr/>
      <dgm:t>
        <a:bodyPr/>
        <a:lstStyle/>
        <a:p>
          <a:endParaRPr lang="en-US"/>
        </a:p>
      </dgm:t>
    </dgm:pt>
    <dgm:pt modelId="{AA82AD0B-9267-442E-B497-1EF128829A91}" type="sibTrans" cxnId="{046977E3-163B-4482-AF0A-EB63B38DC61F}">
      <dgm:prSet/>
      <dgm:spPr/>
      <dgm:t>
        <a:bodyPr/>
        <a:lstStyle/>
        <a:p>
          <a:endParaRPr lang="en-US"/>
        </a:p>
      </dgm:t>
    </dgm:pt>
    <dgm:pt modelId="{C3DB6477-E13D-412B-AA9C-07C0103D7E6A}">
      <dgm:prSet/>
      <dgm:spPr/>
      <dgm:t>
        <a:bodyPr/>
        <a:lstStyle/>
        <a:p>
          <a:r>
            <a:rPr lang="en-US" b="1" dirty="0"/>
            <a:t>Study stays </a:t>
          </a:r>
          <a:r>
            <a:rPr lang="en-US" dirty="0"/>
            <a:t>– not very usual in the framework of doctoral studies, 1-2 semesters long study stays during which students </a:t>
          </a:r>
          <a:r>
            <a:rPr lang="en-US" dirty="0" err="1"/>
            <a:t>enrol</a:t>
          </a:r>
          <a:r>
            <a:rPr lang="en-US" dirty="0"/>
            <a:t> courses at the host university, mainly relevant for BSc and MSc students</a:t>
          </a:r>
        </a:p>
      </dgm:t>
    </dgm:pt>
    <dgm:pt modelId="{3E7C7A2E-DE88-4BB0-89C5-90E4575A0BDB}" type="parTrans" cxnId="{35D745E0-2CD2-4023-8671-C07DF6A4A4A3}">
      <dgm:prSet/>
      <dgm:spPr/>
      <dgm:t>
        <a:bodyPr/>
        <a:lstStyle/>
        <a:p>
          <a:endParaRPr lang="en-US"/>
        </a:p>
      </dgm:t>
    </dgm:pt>
    <dgm:pt modelId="{6D12688F-D3ED-404A-8783-2CFD03093670}" type="sibTrans" cxnId="{35D745E0-2CD2-4023-8671-C07DF6A4A4A3}">
      <dgm:prSet/>
      <dgm:spPr/>
      <dgm:t>
        <a:bodyPr/>
        <a:lstStyle/>
        <a:p>
          <a:endParaRPr lang="en-US"/>
        </a:p>
      </dgm:t>
    </dgm:pt>
    <dgm:pt modelId="{5E8ED6F5-7A93-4CCD-A921-0F00C064DF99}" type="pres">
      <dgm:prSet presAssocID="{A0CBBE16-70D1-4302-A198-56E3C1FC1EB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348B42-5874-413C-B85D-22DA7734FE06}" type="pres">
      <dgm:prSet presAssocID="{CFD4F4A2-F9C7-468B-85E0-A1A3BDEDF629}" presName="hierRoot1" presStyleCnt="0"/>
      <dgm:spPr/>
    </dgm:pt>
    <dgm:pt modelId="{95447B22-C7E0-4FB2-8E46-85991FA06347}" type="pres">
      <dgm:prSet presAssocID="{CFD4F4A2-F9C7-468B-85E0-A1A3BDEDF629}" presName="composite" presStyleCnt="0"/>
      <dgm:spPr/>
    </dgm:pt>
    <dgm:pt modelId="{BFE4DBE9-C7CB-469D-AB44-F0E7F22A3E38}" type="pres">
      <dgm:prSet presAssocID="{CFD4F4A2-F9C7-468B-85E0-A1A3BDEDF629}" presName="background" presStyleLbl="node0" presStyleIdx="0" presStyleCnt="2"/>
      <dgm:spPr/>
    </dgm:pt>
    <dgm:pt modelId="{668C3FCA-129D-41E0-80C0-8EC8E184DC1C}" type="pres">
      <dgm:prSet presAssocID="{CFD4F4A2-F9C7-468B-85E0-A1A3BDEDF629}" presName="text" presStyleLbl="fgAcc0" presStyleIdx="0" presStyleCnt="2">
        <dgm:presLayoutVars>
          <dgm:chPref val="3"/>
        </dgm:presLayoutVars>
      </dgm:prSet>
      <dgm:spPr/>
    </dgm:pt>
    <dgm:pt modelId="{EB011D93-FEE2-44C7-BB93-E1E0FEAA4E1C}" type="pres">
      <dgm:prSet presAssocID="{CFD4F4A2-F9C7-468B-85E0-A1A3BDEDF629}" presName="hierChild2" presStyleCnt="0"/>
      <dgm:spPr/>
    </dgm:pt>
    <dgm:pt modelId="{02A5677A-4D9B-4961-A1E8-5BF8C74119B1}" type="pres">
      <dgm:prSet presAssocID="{C3DB6477-E13D-412B-AA9C-07C0103D7E6A}" presName="hierRoot1" presStyleCnt="0"/>
      <dgm:spPr/>
    </dgm:pt>
    <dgm:pt modelId="{AA3EE518-395C-494B-B90D-1FF78B16FF35}" type="pres">
      <dgm:prSet presAssocID="{C3DB6477-E13D-412B-AA9C-07C0103D7E6A}" presName="composite" presStyleCnt="0"/>
      <dgm:spPr/>
    </dgm:pt>
    <dgm:pt modelId="{AD6F1CDC-0E77-499B-8438-2C153CA5AC89}" type="pres">
      <dgm:prSet presAssocID="{C3DB6477-E13D-412B-AA9C-07C0103D7E6A}" presName="background" presStyleLbl="node0" presStyleIdx="1" presStyleCnt="2"/>
      <dgm:spPr/>
    </dgm:pt>
    <dgm:pt modelId="{C6963AAC-CED2-40F3-8621-03FD3E583C01}" type="pres">
      <dgm:prSet presAssocID="{C3DB6477-E13D-412B-AA9C-07C0103D7E6A}" presName="text" presStyleLbl="fgAcc0" presStyleIdx="1" presStyleCnt="2" custLinFactNeighborX="374" custLinFactNeighborY="251">
        <dgm:presLayoutVars>
          <dgm:chPref val="3"/>
        </dgm:presLayoutVars>
      </dgm:prSet>
      <dgm:spPr/>
    </dgm:pt>
    <dgm:pt modelId="{2A4E0D4C-2CD0-4C4D-B72F-D0CCB6C046F5}" type="pres">
      <dgm:prSet presAssocID="{C3DB6477-E13D-412B-AA9C-07C0103D7E6A}" presName="hierChild2" presStyleCnt="0"/>
      <dgm:spPr/>
    </dgm:pt>
  </dgm:ptLst>
  <dgm:cxnLst>
    <dgm:cxn modelId="{40221F27-0663-4BD5-8FAC-3AA1E0A6AA0C}" type="presOf" srcId="{CFD4F4A2-F9C7-468B-85E0-A1A3BDEDF629}" destId="{668C3FCA-129D-41E0-80C0-8EC8E184DC1C}" srcOrd="0" destOrd="0" presId="urn:microsoft.com/office/officeart/2005/8/layout/hierarchy1"/>
    <dgm:cxn modelId="{62DB8F6E-97F3-4C2A-86BD-D46BC8F6CCB5}" type="presOf" srcId="{A0CBBE16-70D1-4302-A198-56E3C1FC1EBB}" destId="{5E8ED6F5-7A93-4CCD-A921-0F00C064DF99}" srcOrd="0" destOrd="0" presId="urn:microsoft.com/office/officeart/2005/8/layout/hierarchy1"/>
    <dgm:cxn modelId="{D24463C0-4B4F-4BCE-A544-3C358B8CE3C4}" type="presOf" srcId="{C3DB6477-E13D-412B-AA9C-07C0103D7E6A}" destId="{C6963AAC-CED2-40F3-8621-03FD3E583C01}" srcOrd="0" destOrd="0" presId="urn:microsoft.com/office/officeart/2005/8/layout/hierarchy1"/>
    <dgm:cxn modelId="{35D745E0-2CD2-4023-8671-C07DF6A4A4A3}" srcId="{A0CBBE16-70D1-4302-A198-56E3C1FC1EBB}" destId="{C3DB6477-E13D-412B-AA9C-07C0103D7E6A}" srcOrd="1" destOrd="0" parTransId="{3E7C7A2E-DE88-4BB0-89C5-90E4575A0BDB}" sibTransId="{6D12688F-D3ED-404A-8783-2CFD03093670}"/>
    <dgm:cxn modelId="{046977E3-163B-4482-AF0A-EB63B38DC61F}" srcId="{A0CBBE16-70D1-4302-A198-56E3C1FC1EBB}" destId="{CFD4F4A2-F9C7-468B-85E0-A1A3BDEDF629}" srcOrd="0" destOrd="0" parTransId="{EB0283B0-CB3F-4EE4-9B51-5DBFEE64A009}" sibTransId="{AA82AD0B-9267-442E-B497-1EF128829A91}"/>
    <dgm:cxn modelId="{AD129445-9D42-46C8-ABC6-36B78B9BCBDB}" type="presParOf" srcId="{5E8ED6F5-7A93-4CCD-A921-0F00C064DF99}" destId="{0B348B42-5874-413C-B85D-22DA7734FE06}" srcOrd="0" destOrd="0" presId="urn:microsoft.com/office/officeart/2005/8/layout/hierarchy1"/>
    <dgm:cxn modelId="{FC24391F-30C5-4CAB-989D-91F2D9F7DAFD}" type="presParOf" srcId="{0B348B42-5874-413C-B85D-22DA7734FE06}" destId="{95447B22-C7E0-4FB2-8E46-85991FA06347}" srcOrd="0" destOrd="0" presId="urn:microsoft.com/office/officeart/2005/8/layout/hierarchy1"/>
    <dgm:cxn modelId="{EB1402D6-F176-4166-BF94-CFC8A083E28B}" type="presParOf" srcId="{95447B22-C7E0-4FB2-8E46-85991FA06347}" destId="{BFE4DBE9-C7CB-469D-AB44-F0E7F22A3E38}" srcOrd="0" destOrd="0" presId="urn:microsoft.com/office/officeart/2005/8/layout/hierarchy1"/>
    <dgm:cxn modelId="{3B0DD993-F1CD-416C-8E10-D88F441D1FA6}" type="presParOf" srcId="{95447B22-C7E0-4FB2-8E46-85991FA06347}" destId="{668C3FCA-129D-41E0-80C0-8EC8E184DC1C}" srcOrd="1" destOrd="0" presId="urn:microsoft.com/office/officeart/2005/8/layout/hierarchy1"/>
    <dgm:cxn modelId="{88F743D3-4121-4470-97FF-A8E112B74BF1}" type="presParOf" srcId="{0B348B42-5874-413C-B85D-22DA7734FE06}" destId="{EB011D93-FEE2-44C7-BB93-E1E0FEAA4E1C}" srcOrd="1" destOrd="0" presId="urn:microsoft.com/office/officeart/2005/8/layout/hierarchy1"/>
    <dgm:cxn modelId="{7574B41E-9323-403C-9684-97088E0F3A25}" type="presParOf" srcId="{5E8ED6F5-7A93-4CCD-A921-0F00C064DF99}" destId="{02A5677A-4D9B-4961-A1E8-5BF8C74119B1}" srcOrd="1" destOrd="0" presId="urn:microsoft.com/office/officeart/2005/8/layout/hierarchy1"/>
    <dgm:cxn modelId="{FAE9C569-FCB4-43CC-8FE3-90AAD214D162}" type="presParOf" srcId="{02A5677A-4D9B-4961-A1E8-5BF8C74119B1}" destId="{AA3EE518-395C-494B-B90D-1FF78B16FF35}" srcOrd="0" destOrd="0" presId="urn:microsoft.com/office/officeart/2005/8/layout/hierarchy1"/>
    <dgm:cxn modelId="{7C077951-B3F7-4C20-AC19-BE94A76FDFBD}" type="presParOf" srcId="{AA3EE518-395C-494B-B90D-1FF78B16FF35}" destId="{AD6F1CDC-0E77-499B-8438-2C153CA5AC89}" srcOrd="0" destOrd="0" presId="urn:microsoft.com/office/officeart/2005/8/layout/hierarchy1"/>
    <dgm:cxn modelId="{077F3465-51B8-4208-BFF1-2648C3D78FB4}" type="presParOf" srcId="{AA3EE518-395C-494B-B90D-1FF78B16FF35}" destId="{C6963AAC-CED2-40F3-8621-03FD3E583C01}" srcOrd="1" destOrd="0" presId="urn:microsoft.com/office/officeart/2005/8/layout/hierarchy1"/>
    <dgm:cxn modelId="{82A3DD3C-DDC8-40AB-9A33-CC6526172765}" type="presParOf" srcId="{02A5677A-4D9B-4961-A1E8-5BF8C74119B1}" destId="{2A4E0D4C-2CD0-4C4D-B72F-D0CCB6C046F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709596-36F1-4C04-9124-50CD44B751F2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B2F415-5C1A-4C86-AFD7-6CFA5DE2B79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Specific scholarship for mobility </a:t>
          </a:r>
          <a:r>
            <a:rPr lang="en-US" dirty="0" err="1"/>
            <a:t>programme</a:t>
          </a:r>
          <a:r>
            <a:rPr lang="en-US" dirty="0"/>
            <a:t> (Erasmus+, </a:t>
          </a:r>
          <a:r>
            <a:rPr lang="en-US" dirty="0" err="1"/>
            <a:t>Freemover</a:t>
          </a:r>
          <a:r>
            <a:rPr lang="en-US" dirty="0"/>
            <a:t>,…)</a:t>
          </a:r>
        </a:p>
      </dgm:t>
    </dgm:pt>
    <dgm:pt modelId="{77D7DE8A-2131-44FD-829C-D79D84781C4D}" type="parTrans" cxnId="{273F3AAD-1C57-4B59-A67C-9E17894BF82B}">
      <dgm:prSet/>
      <dgm:spPr/>
      <dgm:t>
        <a:bodyPr/>
        <a:lstStyle/>
        <a:p>
          <a:endParaRPr lang="en-US"/>
        </a:p>
      </dgm:t>
    </dgm:pt>
    <dgm:pt modelId="{434720E3-3745-4D95-BBE5-5F11476A126A}" type="sibTrans" cxnId="{273F3AAD-1C57-4B59-A67C-9E17894BF82B}">
      <dgm:prSet/>
      <dgm:spPr/>
      <dgm:t>
        <a:bodyPr/>
        <a:lstStyle/>
        <a:p>
          <a:endParaRPr lang="en-US"/>
        </a:p>
      </dgm:t>
    </dgm:pt>
    <dgm:pt modelId="{E9BD3062-BD26-41D0-881B-A93A01FA6AD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Faculty scholarship</a:t>
          </a:r>
        </a:p>
      </dgm:t>
    </dgm:pt>
    <dgm:pt modelId="{75F34806-2936-40EE-BA2E-8F9C96D37412}" type="parTrans" cxnId="{2FD64E5F-B0FE-4A69-A44A-BA143AD9B654}">
      <dgm:prSet/>
      <dgm:spPr/>
      <dgm:t>
        <a:bodyPr/>
        <a:lstStyle/>
        <a:p>
          <a:endParaRPr lang="en-US"/>
        </a:p>
      </dgm:t>
    </dgm:pt>
    <dgm:pt modelId="{9A0A14BE-7DC0-4873-9424-52F9112596FD}" type="sibTrans" cxnId="{2FD64E5F-B0FE-4A69-A44A-BA143AD9B654}">
      <dgm:prSet/>
      <dgm:spPr/>
      <dgm:t>
        <a:bodyPr/>
        <a:lstStyle/>
        <a:p>
          <a:endParaRPr lang="en-US"/>
        </a:p>
      </dgm:t>
    </dgm:pt>
    <dgm:pt modelId="{ED27B197-2932-4EF5-8183-166039E6282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hlinkClick xmlns:r="http://schemas.openxmlformats.org/officeDocument/2006/relationships" r:id="rId1"/>
            </a:rPr>
            <a:t>Scientific Exchange Grants, </a:t>
          </a:r>
          <a:r>
            <a:rPr lang="en-US" dirty="0" err="1">
              <a:hlinkClick xmlns:r="http://schemas.openxmlformats.org/officeDocument/2006/relationships" r:id="rId1"/>
            </a:rPr>
            <a:t>EMBO</a:t>
          </a:r>
          <a:endParaRPr lang="en-US" dirty="0"/>
        </a:p>
      </dgm:t>
    </dgm:pt>
    <dgm:pt modelId="{07CAC19A-4720-4D55-B165-4B3C85C12DC0}" type="parTrans" cxnId="{B2BD54CD-1376-4A6B-9570-90ED3F936B40}">
      <dgm:prSet/>
      <dgm:spPr/>
      <dgm:t>
        <a:bodyPr/>
        <a:lstStyle/>
        <a:p>
          <a:endParaRPr lang="en-US"/>
        </a:p>
      </dgm:t>
    </dgm:pt>
    <dgm:pt modelId="{F30A7D5E-83AD-491A-948E-0596E5B9466B}" type="sibTrans" cxnId="{B2BD54CD-1376-4A6B-9570-90ED3F936B40}">
      <dgm:prSet/>
      <dgm:spPr/>
      <dgm:t>
        <a:bodyPr/>
        <a:lstStyle/>
        <a:p>
          <a:endParaRPr lang="en-US"/>
        </a:p>
      </dgm:t>
    </dgm:pt>
    <dgm:pt modelId="{69910D0B-F4E0-4326-B6D1-176A7AEE88C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hlinkClick xmlns:r="http://schemas.openxmlformats.org/officeDocument/2006/relationships" r:id="rId2"/>
            </a:rPr>
            <a:t>Barrande Fellowship Program</a:t>
          </a:r>
          <a:br>
            <a:rPr lang="en-US">
              <a:hlinkClick xmlns:r="http://schemas.openxmlformats.org/officeDocument/2006/relationships" r:id="rId2"/>
            </a:rPr>
          </a:br>
          <a:endParaRPr lang="en-US"/>
        </a:p>
      </dgm:t>
    </dgm:pt>
    <dgm:pt modelId="{328B50B7-403E-4A17-A47E-FDCEF64CF5F1}" type="parTrans" cxnId="{3F5B6D80-0413-4818-9F03-9069393881CC}">
      <dgm:prSet/>
      <dgm:spPr/>
      <dgm:t>
        <a:bodyPr/>
        <a:lstStyle/>
        <a:p>
          <a:endParaRPr lang="en-US"/>
        </a:p>
      </dgm:t>
    </dgm:pt>
    <dgm:pt modelId="{DE99FC9C-460B-471D-8C1A-02D7324B8E53}" type="sibTrans" cxnId="{3F5B6D80-0413-4818-9F03-9069393881CC}">
      <dgm:prSet/>
      <dgm:spPr/>
      <dgm:t>
        <a:bodyPr/>
        <a:lstStyle/>
        <a:p>
          <a:endParaRPr lang="en-US"/>
        </a:p>
      </dgm:t>
    </dgm:pt>
    <dgm:pt modelId="{67CFCC8F-394E-4FEA-9478-32BA7D2B365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hlinkClick xmlns:r="http://schemas.openxmlformats.org/officeDocument/2006/relationships" r:id="rId3"/>
            </a:rPr>
            <a:t>DAAD</a:t>
          </a:r>
          <a:r>
            <a:rPr lang="en-US" dirty="0"/>
            <a:t>, </a:t>
          </a:r>
          <a:r>
            <a:rPr lang="en-US" dirty="0">
              <a:hlinkClick xmlns:r="http://schemas.openxmlformats.org/officeDocument/2006/relationships" r:id="rId4"/>
            </a:rPr>
            <a:t>AKTION</a:t>
          </a:r>
          <a:r>
            <a:rPr lang="en-US" dirty="0"/>
            <a:t>,</a:t>
          </a:r>
          <a:r>
            <a:rPr lang="cs-CZ" dirty="0"/>
            <a:t> </a:t>
          </a:r>
          <a:r>
            <a:rPr lang="cs-CZ" dirty="0">
              <a:hlinkClick xmlns:r="http://schemas.openxmlformats.org/officeDocument/2006/relationships" r:id="rId5"/>
            </a:rPr>
            <a:t>DZS/</a:t>
          </a:r>
          <a:r>
            <a:rPr lang="cs-CZ" dirty="0" err="1">
              <a:hlinkClick xmlns:r="http://schemas.openxmlformats.org/officeDocument/2006/relationships" r:id="rId5"/>
            </a:rPr>
            <a:t>AIA</a:t>
          </a:r>
          <a:r>
            <a:rPr lang="cs-CZ" dirty="0">
              <a:hlinkClick xmlns:r="http://schemas.openxmlformats.org/officeDocument/2006/relationships" r:id="rId5"/>
            </a:rPr>
            <a:t> </a:t>
          </a:r>
          <a:r>
            <a:rPr lang="cs-CZ" dirty="0" err="1">
              <a:hlinkClick xmlns:r="http://schemas.openxmlformats.org/officeDocument/2006/relationships" r:id="rId5"/>
            </a:rPr>
            <a:t>offers</a:t>
          </a:r>
          <a:r>
            <a:rPr lang="en-US" dirty="0">
              <a:hlinkClick xmlns:r="http://schemas.openxmlformats.org/officeDocument/2006/relationships" r:id="rId5"/>
            </a:rPr>
            <a:t> </a:t>
          </a:r>
          <a:endParaRPr lang="cs-CZ" dirty="0"/>
        </a:p>
      </dgm:t>
    </dgm:pt>
    <dgm:pt modelId="{DC6199F1-E23B-48BB-B9A7-67BD3EBC5D50}" type="parTrans" cxnId="{CC9A261E-138B-4AA8-A3FA-B32EAD068CDD}">
      <dgm:prSet/>
      <dgm:spPr/>
      <dgm:t>
        <a:bodyPr/>
        <a:lstStyle/>
        <a:p>
          <a:endParaRPr lang="cs-CZ"/>
        </a:p>
      </dgm:t>
    </dgm:pt>
    <dgm:pt modelId="{D414B308-A39B-44E9-803D-8A7877FEC01D}" type="sibTrans" cxnId="{CC9A261E-138B-4AA8-A3FA-B32EAD068CDD}">
      <dgm:prSet/>
      <dgm:spPr/>
      <dgm:t>
        <a:bodyPr/>
        <a:lstStyle/>
        <a:p>
          <a:endParaRPr lang="cs-CZ"/>
        </a:p>
      </dgm:t>
    </dgm:pt>
    <dgm:pt modelId="{7C18E451-0A89-4C21-A333-E8079F280D35}" type="pres">
      <dgm:prSet presAssocID="{8B709596-36F1-4C04-9124-50CD44B751F2}" presName="root" presStyleCnt="0">
        <dgm:presLayoutVars>
          <dgm:dir/>
          <dgm:resizeHandles val="exact"/>
        </dgm:presLayoutVars>
      </dgm:prSet>
      <dgm:spPr/>
    </dgm:pt>
    <dgm:pt modelId="{28C22E4E-094B-4D4B-A542-FACFCE985897}" type="pres">
      <dgm:prSet presAssocID="{58B2F415-5C1A-4C86-AFD7-6CFA5DE2B799}" presName="compNode" presStyleCnt="0"/>
      <dgm:spPr/>
    </dgm:pt>
    <dgm:pt modelId="{EDD8676D-172C-48BF-BB7E-74642D554E90}" type="pres">
      <dgm:prSet presAssocID="{58B2F415-5C1A-4C86-AFD7-6CFA5DE2B799}" presName="iconBgRect" presStyleLbl="bgShp" presStyleIdx="0" presStyleCnt="5"/>
      <dgm:spPr/>
    </dgm:pt>
    <dgm:pt modelId="{66B09E1D-1F86-41D9-BA19-16BB49BA981D}" type="pres">
      <dgm:prSet presAssocID="{58B2F415-5C1A-4C86-AFD7-6CFA5DE2B799}" presName="iconRect" presStyleLbl="node1" presStyleIdx="0" presStyleCnt="5"/>
      <dgm:spPr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klad – bedna se souvislou výplní"/>
        </a:ext>
      </dgm:extLst>
    </dgm:pt>
    <dgm:pt modelId="{9B04A4D7-55F8-4E7D-BFE3-2408E1F9BF81}" type="pres">
      <dgm:prSet presAssocID="{58B2F415-5C1A-4C86-AFD7-6CFA5DE2B799}" presName="spaceRect" presStyleCnt="0"/>
      <dgm:spPr/>
    </dgm:pt>
    <dgm:pt modelId="{61FA630D-F368-4D6A-95A4-4F41E01D462D}" type="pres">
      <dgm:prSet presAssocID="{58B2F415-5C1A-4C86-AFD7-6CFA5DE2B799}" presName="textRect" presStyleLbl="revTx" presStyleIdx="0" presStyleCnt="5">
        <dgm:presLayoutVars>
          <dgm:chMax val="1"/>
          <dgm:chPref val="1"/>
        </dgm:presLayoutVars>
      </dgm:prSet>
      <dgm:spPr/>
    </dgm:pt>
    <dgm:pt modelId="{4CF62D9B-FAF0-4942-8AE9-8FC3F61197EC}" type="pres">
      <dgm:prSet presAssocID="{434720E3-3745-4D95-BBE5-5F11476A126A}" presName="sibTrans" presStyleCnt="0"/>
      <dgm:spPr/>
    </dgm:pt>
    <dgm:pt modelId="{3780652B-717A-46D6-AC7A-D8BE872B0F9D}" type="pres">
      <dgm:prSet presAssocID="{E9BD3062-BD26-41D0-881B-A93A01FA6AD5}" presName="compNode" presStyleCnt="0"/>
      <dgm:spPr/>
    </dgm:pt>
    <dgm:pt modelId="{F36ECD0E-B63B-4E3C-B91D-F09705761D97}" type="pres">
      <dgm:prSet presAssocID="{E9BD3062-BD26-41D0-881B-A93A01FA6AD5}" presName="iconBgRect" presStyleLbl="bgShp" presStyleIdx="1" presStyleCnt="5"/>
      <dgm:spPr/>
    </dgm:pt>
    <dgm:pt modelId="{A8FFF754-39CF-49A6-A9D0-5E8F6B6CB612}" type="pres">
      <dgm:prSet presAssocID="{E9BD3062-BD26-41D0-881B-A93A01FA6AD5}" presName="iconRect" presStyleLbl="node1" presStyleIdx="1" presStyleCnt="5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asátko – kasička se souvislou výplní"/>
        </a:ext>
      </dgm:extLst>
    </dgm:pt>
    <dgm:pt modelId="{9B389651-E903-41A9-A23A-93A565697163}" type="pres">
      <dgm:prSet presAssocID="{E9BD3062-BD26-41D0-881B-A93A01FA6AD5}" presName="spaceRect" presStyleCnt="0"/>
      <dgm:spPr/>
    </dgm:pt>
    <dgm:pt modelId="{EAE10451-6939-4DF8-AE36-B7091D5EE91E}" type="pres">
      <dgm:prSet presAssocID="{E9BD3062-BD26-41D0-881B-A93A01FA6AD5}" presName="textRect" presStyleLbl="revTx" presStyleIdx="1" presStyleCnt="5">
        <dgm:presLayoutVars>
          <dgm:chMax val="1"/>
          <dgm:chPref val="1"/>
        </dgm:presLayoutVars>
      </dgm:prSet>
      <dgm:spPr/>
    </dgm:pt>
    <dgm:pt modelId="{C4243307-C421-4674-A86E-9DD253717D96}" type="pres">
      <dgm:prSet presAssocID="{9A0A14BE-7DC0-4873-9424-52F9112596FD}" presName="sibTrans" presStyleCnt="0"/>
      <dgm:spPr/>
    </dgm:pt>
    <dgm:pt modelId="{F5146B4A-0A83-4FA6-B928-E99344BC76AA}" type="pres">
      <dgm:prSet presAssocID="{ED27B197-2932-4EF5-8183-166039E6282B}" presName="compNode" presStyleCnt="0"/>
      <dgm:spPr/>
    </dgm:pt>
    <dgm:pt modelId="{A392D432-92FC-416F-AD16-677F6DE6B3BF}" type="pres">
      <dgm:prSet presAssocID="{ED27B197-2932-4EF5-8183-166039E6282B}" presName="iconBgRect" presStyleLbl="bgShp" presStyleIdx="2" presStyleCnt="5"/>
      <dgm:spPr/>
    </dgm:pt>
    <dgm:pt modelId="{9B31EE73-DF51-457E-947A-D46FD02B5309}" type="pres">
      <dgm:prSet presAssocID="{ED27B197-2932-4EF5-8183-166039E6282B}" presName="iconRect" presStyleLbl="node1" presStyleIdx="2" presStyleCnt="5"/>
      <dgm:spPr>
        <a:blipFill>
          <a:blip xmlns:r="http://schemas.openxmlformats.org/officeDocument/2006/relationships"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ňka se souvislou výplní"/>
        </a:ext>
      </dgm:extLst>
    </dgm:pt>
    <dgm:pt modelId="{2322D0E9-7BB9-434C-90FA-36568A95E805}" type="pres">
      <dgm:prSet presAssocID="{ED27B197-2932-4EF5-8183-166039E6282B}" presName="spaceRect" presStyleCnt="0"/>
      <dgm:spPr/>
    </dgm:pt>
    <dgm:pt modelId="{6A3FE2B9-B1FF-4F62-9659-E73DB2352655}" type="pres">
      <dgm:prSet presAssocID="{ED27B197-2932-4EF5-8183-166039E6282B}" presName="textRect" presStyleLbl="revTx" presStyleIdx="2" presStyleCnt="5">
        <dgm:presLayoutVars>
          <dgm:chMax val="1"/>
          <dgm:chPref val="1"/>
        </dgm:presLayoutVars>
      </dgm:prSet>
      <dgm:spPr/>
    </dgm:pt>
    <dgm:pt modelId="{4956C734-110D-4B90-8BC4-BB530B609509}" type="pres">
      <dgm:prSet presAssocID="{F30A7D5E-83AD-491A-948E-0596E5B9466B}" presName="sibTrans" presStyleCnt="0"/>
      <dgm:spPr/>
    </dgm:pt>
    <dgm:pt modelId="{EF2664C7-52CF-4080-904D-C5BFFFEFDFBA}" type="pres">
      <dgm:prSet presAssocID="{69910D0B-F4E0-4326-B6D1-176A7AEE88CE}" presName="compNode" presStyleCnt="0"/>
      <dgm:spPr/>
    </dgm:pt>
    <dgm:pt modelId="{583E0DA8-1201-4218-A096-E00F98793BAF}" type="pres">
      <dgm:prSet presAssocID="{69910D0B-F4E0-4326-B6D1-176A7AEE88CE}" presName="iconBgRect" presStyleLbl="bgShp" presStyleIdx="3" presStyleCnt="5"/>
      <dgm:spPr/>
    </dgm:pt>
    <dgm:pt modelId="{6E58AB0F-8027-4D26-B1DE-08AE464EF031}" type="pres">
      <dgm:prSet presAssocID="{69910D0B-F4E0-4326-B6D1-176A7AEE88CE}" presName="iconRect" presStyleLbl="node1" presStyleIdx="3" presStyleCnt="5"/>
      <dgm:spPr>
        <a:blipFill>
          <a:blip xmlns:r="http://schemas.openxmlformats.org/officeDocument/2006/relationships"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Úspěch skupiny se souvislou výplní"/>
        </a:ext>
      </dgm:extLst>
    </dgm:pt>
    <dgm:pt modelId="{672FF234-A6B3-4687-BB33-46B777724086}" type="pres">
      <dgm:prSet presAssocID="{69910D0B-F4E0-4326-B6D1-176A7AEE88CE}" presName="spaceRect" presStyleCnt="0"/>
      <dgm:spPr/>
    </dgm:pt>
    <dgm:pt modelId="{DC81A329-81FE-4536-B6BE-D99E271FD622}" type="pres">
      <dgm:prSet presAssocID="{69910D0B-F4E0-4326-B6D1-176A7AEE88CE}" presName="textRect" presStyleLbl="revTx" presStyleIdx="3" presStyleCnt="5">
        <dgm:presLayoutVars>
          <dgm:chMax val="1"/>
          <dgm:chPref val="1"/>
        </dgm:presLayoutVars>
      </dgm:prSet>
      <dgm:spPr/>
    </dgm:pt>
    <dgm:pt modelId="{686B1C2E-14E7-4911-A233-D98FDC163F3D}" type="pres">
      <dgm:prSet presAssocID="{DE99FC9C-460B-471D-8C1A-02D7324B8E53}" presName="sibTrans" presStyleCnt="0"/>
      <dgm:spPr/>
    </dgm:pt>
    <dgm:pt modelId="{73B6A0ED-8833-4E5F-B72C-9808CBDA5039}" type="pres">
      <dgm:prSet presAssocID="{67CFCC8F-394E-4FEA-9478-32BA7D2B365E}" presName="compNode" presStyleCnt="0"/>
      <dgm:spPr/>
    </dgm:pt>
    <dgm:pt modelId="{57774473-699D-4CD7-AD59-B36CD5D7E4CA}" type="pres">
      <dgm:prSet presAssocID="{67CFCC8F-394E-4FEA-9478-32BA7D2B365E}" presName="iconBgRect" presStyleLbl="bgShp" presStyleIdx="4" presStyleCnt="5"/>
      <dgm:spPr/>
    </dgm:pt>
    <dgm:pt modelId="{5FA0358E-364F-4A93-A5EB-2725197F95F2}" type="pres">
      <dgm:prSet presAssocID="{67CFCC8F-394E-4FEA-9478-32BA7D2B365E}" presName="iconRect" presStyleLbl="node1" presStyleIdx="4" presStyleCnt="5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a se souvislou výplní"/>
        </a:ext>
      </dgm:extLst>
    </dgm:pt>
    <dgm:pt modelId="{6B021186-3913-42E6-AAA8-CDBD16C5C8F7}" type="pres">
      <dgm:prSet presAssocID="{67CFCC8F-394E-4FEA-9478-32BA7D2B365E}" presName="spaceRect" presStyleCnt="0"/>
      <dgm:spPr/>
    </dgm:pt>
    <dgm:pt modelId="{25BB7EA4-C2C9-4F3B-864E-ACB7CFA5F159}" type="pres">
      <dgm:prSet presAssocID="{67CFCC8F-394E-4FEA-9478-32BA7D2B365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3D80C01-1D6D-4674-8C87-27EE285C53A6}" type="presOf" srcId="{E9BD3062-BD26-41D0-881B-A93A01FA6AD5}" destId="{EAE10451-6939-4DF8-AE36-B7091D5EE91E}" srcOrd="0" destOrd="0" presId="urn:microsoft.com/office/officeart/2018/5/layout/IconCircleLabelList"/>
    <dgm:cxn modelId="{CC9A261E-138B-4AA8-A3FA-B32EAD068CDD}" srcId="{8B709596-36F1-4C04-9124-50CD44B751F2}" destId="{67CFCC8F-394E-4FEA-9478-32BA7D2B365E}" srcOrd="4" destOrd="0" parTransId="{DC6199F1-E23B-48BB-B9A7-67BD3EBC5D50}" sibTransId="{D414B308-A39B-44E9-803D-8A7877FEC01D}"/>
    <dgm:cxn modelId="{D4B3612B-EB06-493E-97A1-FD9A8069FFDC}" type="presOf" srcId="{58B2F415-5C1A-4C86-AFD7-6CFA5DE2B799}" destId="{61FA630D-F368-4D6A-95A4-4F41E01D462D}" srcOrd="0" destOrd="0" presId="urn:microsoft.com/office/officeart/2018/5/layout/IconCircleLabelList"/>
    <dgm:cxn modelId="{2FD64E5F-B0FE-4A69-A44A-BA143AD9B654}" srcId="{8B709596-36F1-4C04-9124-50CD44B751F2}" destId="{E9BD3062-BD26-41D0-881B-A93A01FA6AD5}" srcOrd="1" destOrd="0" parTransId="{75F34806-2936-40EE-BA2E-8F9C96D37412}" sibTransId="{9A0A14BE-7DC0-4873-9424-52F9112596FD}"/>
    <dgm:cxn modelId="{3F5B6D80-0413-4818-9F03-9069393881CC}" srcId="{8B709596-36F1-4C04-9124-50CD44B751F2}" destId="{69910D0B-F4E0-4326-B6D1-176A7AEE88CE}" srcOrd="3" destOrd="0" parTransId="{328B50B7-403E-4A17-A47E-FDCEF64CF5F1}" sibTransId="{DE99FC9C-460B-471D-8C1A-02D7324B8E53}"/>
    <dgm:cxn modelId="{13BC4C87-A5A2-428A-9F4F-9A0B590DCC8E}" type="presOf" srcId="{67CFCC8F-394E-4FEA-9478-32BA7D2B365E}" destId="{25BB7EA4-C2C9-4F3B-864E-ACB7CFA5F159}" srcOrd="0" destOrd="0" presId="urn:microsoft.com/office/officeart/2018/5/layout/IconCircleLabelList"/>
    <dgm:cxn modelId="{273F3AAD-1C57-4B59-A67C-9E17894BF82B}" srcId="{8B709596-36F1-4C04-9124-50CD44B751F2}" destId="{58B2F415-5C1A-4C86-AFD7-6CFA5DE2B799}" srcOrd="0" destOrd="0" parTransId="{77D7DE8A-2131-44FD-829C-D79D84781C4D}" sibTransId="{434720E3-3745-4D95-BBE5-5F11476A126A}"/>
    <dgm:cxn modelId="{E5A858B5-CD9D-40FB-8583-4EE4007BA508}" type="presOf" srcId="{69910D0B-F4E0-4326-B6D1-176A7AEE88CE}" destId="{DC81A329-81FE-4536-B6BE-D99E271FD622}" srcOrd="0" destOrd="0" presId="urn:microsoft.com/office/officeart/2018/5/layout/IconCircleLabelList"/>
    <dgm:cxn modelId="{B2BD54CD-1376-4A6B-9570-90ED3F936B40}" srcId="{8B709596-36F1-4C04-9124-50CD44B751F2}" destId="{ED27B197-2932-4EF5-8183-166039E6282B}" srcOrd="2" destOrd="0" parTransId="{07CAC19A-4720-4D55-B165-4B3C85C12DC0}" sibTransId="{F30A7D5E-83AD-491A-948E-0596E5B9466B}"/>
    <dgm:cxn modelId="{D2D8E1E7-A9FB-4911-9B58-53C3C66D97F4}" type="presOf" srcId="{8B709596-36F1-4C04-9124-50CD44B751F2}" destId="{7C18E451-0A89-4C21-A333-E8079F280D35}" srcOrd="0" destOrd="0" presId="urn:microsoft.com/office/officeart/2018/5/layout/IconCircleLabelList"/>
    <dgm:cxn modelId="{88CF0BE9-9F6C-462B-ABD8-F5A27FD42FD3}" type="presOf" srcId="{ED27B197-2932-4EF5-8183-166039E6282B}" destId="{6A3FE2B9-B1FF-4F62-9659-E73DB2352655}" srcOrd="0" destOrd="0" presId="urn:microsoft.com/office/officeart/2018/5/layout/IconCircleLabelList"/>
    <dgm:cxn modelId="{CDFDDDFC-A13B-4C31-9676-BF21AC5C8DDA}" type="presParOf" srcId="{7C18E451-0A89-4C21-A333-E8079F280D35}" destId="{28C22E4E-094B-4D4B-A542-FACFCE985897}" srcOrd="0" destOrd="0" presId="urn:microsoft.com/office/officeart/2018/5/layout/IconCircleLabelList"/>
    <dgm:cxn modelId="{2E61E505-6FD0-452E-BFDC-7A9D1FEA1491}" type="presParOf" srcId="{28C22E4E-094B-4D4B-A542-FACFCE985897}" destId="{EDD8676D-172C-48BF-BB7E-74642D554E90}" srcOrd="0" destOrd="0" presId="urn:microsoft.com/office/officeart/2018/5/layout/IconCircleLabelList"/>
    <dgm:cxn modelId="{C73C2454-A2C4-4290-B63F-BF5FF7ADC34D}" type="presParOf" srcId="{28C22E4E-094B-4D4B-A542-FACFCE985897}" destId="{66B09E1D-1F86-41D9-BA19-16BB49BA981D}" srcOrd="1" destOrd="0" presId="urn:microsoft.com/office/officeart/2018/5/layout/IconCircleLabelList"/>
    <dgm:cxn modelId="{6B3B6FEA-0617-47B5-BC49-9117C62C9EB6}" type="presParOf" srcId="{28C22E4E-094B-4D4B-A542-FACFCE985897}" destId="{9B04A4D7-55F8-4E7D-BFE3-2408E1F9BF81}" srcOrd="2" destOrd="0" presId="urn:microsoft.com/office/officeart/2018/5/layout/IconCircleLabelList"/>
    <dgm:cxn modelId="{151243D4-7AC4-4C6F-B9FE-C724922CB615}" type="presParOf" srcId="{28C22E4E-094B-4D4B-A542-FACFCE985897}" destId="{61FA630D-F368-4D6A-95A4-4F41E01D462D}" srcOrd="3" destOrd="0" presId="urn:microsoft.com/office/officeart/2018/5/layout/IconCircleLabelList"/>
    <dgm:cxn modelId="{ACE14B8D-E99A-4D1B-B799-A6596E148ADF}" type="presParOf" srcId="{7C18E451-0A89-4C21-A333-E8079F280D35}" destId="{4CF62D9B-FAF0-4942-8AE9-8FC3F61197EC}" srcOrd="1" destOrd="0" presId="urn:microsoft.com/office/officeart/2018/5/layout/IconCircleLabelList"/>
    <dgm:cxn modelId="{D43BB2E1-980E-4B30-8422-8C4FE3A7AC98}" type="presParOf" srcId="{7C18E451-0A89-4C21-A333-E8079F280D35}" destId="{3780652B-717A-46D6-AC7A-D8BE872B0F9D}" srcOrd="2" destOrd="0" presId="urn:microsoft.com/office/officeart/2018/5/layout/IconCircleLabelList"/>
    <dgm:cxn modelId="{F21D07DB-AC2C-47AC-80BC-EB6769EB6596}" type="presParOf" srcId="{3780652B-717A-46D6-AC7A-D8BE872B0F9D}" destId="{F36ECD0E-B63B-4E3C-B91D-F09705761D97}" srcOrd="0" destOrd="0" presId="urn:microsoft.com/office/officeart/2018/5/layout/IconCircleLabelList"/>
    <dgm:cxn modelId="{F0DB766D-DD2F-4B58-8148-5274DE3FB876}" type="presParOf" srcId="{3780652B-717A-46D6-AC7A-D8BE872B0F9D}" destId="{A8FFF754-39CF-49A6-A9D0-5E8F6B6CB612}" srcOrd="1" destOrd="0" presId="urn:microsoft.com/office/officeart/2018/5/layout/IconCircleLabelList"/>
    <dgm:cxn modelId="{D5BC34B9-5ACE-4FC4-A675-AEB3143B0A1E}" type="presParOf" srcId="{3780652B-717A-46D6-AC7A-D8BE872B0F9D}" destId="{9B389651-E903-41A9-A23A-93A565697163}" srcOrd="2" destOrd="0" presId="urn:microsoft.com/office/officeart/2018/5/layout/IconCircleLabelList"/>
    <dgm:cxn modelId="{951FB8B0-2D89-44C7-B37A-07DA60009CBC}" type="presParOf" srcId="{3780652B-717A-46D6-AC7A-D8BE872B0F9D}" destId="{EAE10451-6939-4DF8-AE36-B7091D5EE91E}" srcOrd="3" destOrd="0" presId="urn:microsoft.com/office/officeart/2018/5/layout/IconCircleLabelList"/>
    <dgm:cxn modelId="{60F99CB8-AD74-4FA1-8F34-7CD1A74A53B3}" type="presParOf" srcId="{7C18E451-0A89-4C21-A333-E8079F280D35}" destId="{C4243307-C421-4674-A86E-9DD253717D96}" srcOrd="3" destOrd="0" presId="urn:microsoft.com/office/officeart/2018/5/layout/IconCircleLabelList"/>
    <dgm:cxn modelId="{B6B4C5CF-8698-4157-864A-BEB99D93DF69}" type="presParOf" srcId="{7C18E451-0A89-4C21-A333-E8079F280D35}" destId="{F5146B4A-0A83-4FA6-B928-E99344BC76AA}" srcOrd="4" destOrd="0" presId="urn:microsoft.com/office/officeart/2018/5/layout/IconCircleLabelList"/>
    <dgm:cxn modelId="{6CE8D04A-5CB7-489B-A56A-E8A94C07C1F7}" type="presParOf" srcId="{F5146B4A-0A83-4FA6-B928-E99344BC76AA}" destId="{A392D432-92FC-416F-AD16-677F6DE6B3BF}" srcOrd="0" destOrd="0" presId="urn:microsoft.com/office/officeart/2018/5/layout/IconCircleLabelList"/>
    <dgm:cxn modelId="{70E0AD00-FCD5-4F34-8BB6-75D7EFB7DA1B}" type="presParOf" srcId="{F5146B4A-0A83-4FA6-B928-E99344BC76AA}" destId="{9B31EE73-DF51-457E-947A-D46FD02B5309}" srcOrd="1" destOrd="0" presId="urn:microsoft.com/office/officeart/2018/5/layout/IconCircleLabelList"/>
    <dgm:cxn modelId="{AB9030B6-A0AD-43BE-8E62-55BAF5197FBB}" type="presParOf" srcId="{F5146B4A-0A83-4FA6-B928-E99344BC76AA}" destId="{2322D0E9-7BB9-434C-90FA-36568A95E805}" srcOrd="2" destOrd="0" presId="urn:microsoft.com/office/officeart/2018/5/layout/IconCircleLabelList"/>
    <dgm:cxn modelId="{8A74C6F6-B701-44B4-B7AB-CD4133E120DB}" type="presParOf" srcId="{F5146B4A-0A83-4FA6-B928-E99344BC76AA}" destId="{6A3FE2B9-B1FF-4F62-9659-E73DB2352655}" srcOrd="3" destOrd="0" presId="urn:microsoft.com/office/officeart/2018/5/layout/IconCircleLabelList"/>
    <dgm:cxn modelId="{47904925-3B9C-41DA-998B-2CF3A5D8E781}" type="presParOf" srcId="{7C18E451-0A89-4C21-A333-E8079F280D35}" destId="{4956C734-110D-4B90-8BC4-BB530B609509}" srcOrd="5" destOrd="0" presId="urn:microsoft.com/office/officeart/2018/5/layout/IconCircleLabelList"/>
    <dgm:cxn modelId="{D3DE78E0-234B-4591-9703-14C3B475213B}" type="presParOf" srcId="{7C18E451-0A89-4C21-A333-E8079F280D35}" destId="{EF2664C7-52CF-4080-904D-C5BFFFEFDFBA}" srcOrd="6" destOrd="0" presId="urn:microsoft.com/office/officeart/2018/5/layout/IconCircleLabelList"/>
    <dgm:cxn modelId="{8EF226B0-C58B-47B5-9C69-D390342DC28A}" type="presParOf" srcId="{EF2664C7-52CF-4080-904D-C5BFFFEFDFBA}" destId="{583E0DA8-1201-4218-A096-E00F98793BAF}" srcOrd="0" destOrd="0" presId="urn:microsoft.com/office/officeart/2018/5/layout/IconCircleLabelList"/>
    <dgm:cxn modelId="{FA986873-BDBD-4B79-BDB0-08010EB8F0D5}" type="presParOf" srcId="{EF2664C7-52CF-4080-904D-C5BFFFEFDFBA}" destId="{6E58AB0F-8027-4D26-B1DE-08AE464EF031}" srcOrd="1" destOrd="0" presId="urn:microsoft.com/office/officeart/2018/5/layout/IconCircleLabelList"/>
    <dgm:cxn modelId="{C1EBBDE7-E493-49A9-A871-826233610376}" type="presParOf" srcId="{EF2664C7-52CF-4080-904D-C5BFFFEFDFBA}" destId="{672FF234-A6B3-4687-BB33-46B777724086}" srcOrd="2" destOrd="0" presId="urn:microsoft.com/office/officeart/2018/5/layout/IconCircleLabelList"/>
    <dgm:cxn modelId="{B2A53988-1F0D-4A19-8A68-57B28FC331A1}" type="presParOf" srcId="{EF2664C7-52CF-4080-904D-C5BFFFEFDFBA}" destId="{DC81A329-81FE-4536-B6BE-D99E271FD622}" srcOrd="3" destOrd="0" presId="urn:microsoft.com/office/officeart/2018/5/layout/IconCircleLabelList"/>
    <dgm:cxn modelId="{B7B32A24-C83F-4561-AD92-9A37E2BD0134}" type="presParOf" srcId="{7C18E451-0A89-4C21-A333-E8079F280D35}" destId="{686B1C2E-14E7-4911-A233-D98FDC163F3D}" srcOrd="7" destOrd="0" presId="urn:microsoft.com/office/officeart/2018/5/layout/IconCircleLabelList"/>
    <dgm:cxn modelId="{3AEB2C4C-E622-4DAB-A77F-AEB03011914D}" type="presParOf" srcId="{7C18E451-0A89-4C21-A333-E8079F280D35}" destId="{73B6A0ED-8833-4E5F-B72C-9808CBDA5039}" srcOrd="8" destOrd="0" presId="urn:microsoft.com/office/officeart/2018/5/layout/IconCircleLabelList"/>
    <dgm:cxn modelId="{DF87A056-225E-4175-8328-DF3BFAFCE484}" type="presParOf" srcId="{73B6A0ED-8833-4E5F-B72C-9808CBDA5039}" destId="{57774473-699D-4CD7-AD59-B36CD5D7E4CA}" srcOrd="0" destOrd="0" presId="urn:microsoft.com/office/officeart/2018/5/layout/IconCircleLabelList"/>
    <dgm:cxn modelId="{5A81C3B2-BC83-443C-96A1-833F7B23D9E9}" type="presParOf" srcId="{73B6A0ED-8833-4E5F-B72C-9808CBDA5039}" destId="{5FA0358E-364F-4A93-A5EB-2725197F95F2}" srcOrd="1" destOrd="0" presId="urn:microsoft.com/office/officeart/2018/5/layout/IconCircleLabelList"/>
    <dgm:cxn modelId="{C5D32798-E875-4BB8-9CED-8417F0114B17}" type="presParOf" srcId="{73B6A0ED-8833-4E5F-B72C-9808CBDA5039}" destId="{6B021186-3913-42E6-AAA8-CDBD16C5C8F7}" srcOrd="2" destOrd="0" presId="urn:microsoft.com/office/officeart/2018/5/layout/IconCircleLabelList"/>
    <dgm:cxn modelId="{86D2FA2D-13DB-4514-B728-014E45DB71A5}" type="presParOf" srcId="{73B6A0ED-8833-4E5F-B72C-9808CBDA5039}" destId="{25BB7EA4-C2C9-4F3B-864E-ACB7CFA5F15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74B688-7DC2-4289-A647-280833CD9597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07C8360-EF1B-4123-8DA0-4544CBB27EB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International Relations </a:t>
          </a:r>
          <a:br>
            <a:rPr lang="cs-CZ" b="1"/>
          </a:br>
          <a:r>
            <a:rPr lang="cs-CZ" b="1"/>
            <a:t>A: </a:t>
          </a:r>
          <a:r>
            <a:rPr lang="cs-CZ"/>
            <a:t>Kotlářská 2, building 1,  room </a:t>
          </a:r>
          <a:r>
            <a:rPr lang="cs-CZ">
              <a:hlinkClick xmlns:r="http://schemas.openxmlformats.org/officeDocument/2006/relationships" r:id="rId1"/>
            </a:rPr>
            <a:t>01006</a:t>
          </a:r>
          <a:r>
            <a:rPr lang="cs-CZ"/>
            <a:t> </a:t>
          </a:r>
          <a:br>
            <a:rPr lang="cs-CZ"/>
          </a:br>
          <a:r>
            <a:rPr lang="cs-CZ"/>
            <a:t>     Campus, building B17, room </a:t>
          </a:r>
          <a:r>
            <a:rPr lang="cs-CZ">
              <a:hlinkClick xmlns:r="http://schemas.openxmlformats.org/officeDocument/2006/relationships" r:id="rId2"/>
            </a:rPr>
            <a:t>415</a:t>
          </a:r>
          <a:endParaRPr lang="en-US"/>
        </a:p>
      </dgm:t>
    </dgm:pt>
    <dgm:pt modelId="{137D981B-3A85-44B6-8EBD-BEEDC25C54BD}" type="parTrans" cxnId="{72FCC62C-CDB5-4694-9393-65B86B25AEB4}">
      <dgm:prSet/>
      <dgm:spPr/>
      <dgm:t>
        <a:bodyPr/>
        <a:lstStyle/>
        <a:p>
          <a:endParaRPr lang="en-US"/>
        </a:p>
      </dgm:t>
    </dgm:pt>
    <dgm:pt modelId="{8B3C2C07-90EE-4922-96A2-2D9763AF942C}" type="sibTrans" cxnId="{72FCC62C-CDB5-4694-9393-65B86B25AEB4}">
      <dgm:prSet/>
      <dgm:spPr/>
      <dgm:t>
        <a:bodyPr/>
        <a:lstStyle/>
        <a:p>
          <a:endParaRPr lang="en-US"/>
        </a:p>
      </dgm:t>
    </dgm:pt>
    <dgm:pt modelId="{1120ACD3-72AB-48DA-A241-DC54C4AD07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dirty="0" err="1"/>
            <a:t>Common</a:t>
          </a:r>
          <a:r>
            <a:rPr lang="cs-CZ" sz="1600" dirty="0"/>
            <a:t> email: </a:t>
          </a:r>
          <a:r>
            <a:rPr lang="cs-CZ" sz="1600" u="sng" dirty="0"/>
            <a:t>int@sci.muni.cz</a:t>
          </a:r>
          <a:r>
            <a:rPr lang="cs-CZ" sz="1600" dirty="0"/>
            <a:t>	</a:t>
          </a:r>
          <a:endParaRPr lang="en-US" sz="1600" dirty="0"/>
        </a:p>
      </dgm:t>
    </dgm:pt>
    <dgm:pt modelId="{B8D17648-64B4-4F47-ACB8-05659F2C4D1C}" type="parTrans" cxnId="{3F1AC400-8F86-4D14-9E03-61D3B702D26D}">
      <dgm:prSet/>
      <dgm:spPr/>
      <dgm:t>
        <a:bodyPr/>
        <a:lstStyle/>
        <a:p>
          <a:endParaRPr lang="en-US"/>
        </a:p>
      </dgm:t>
    </dgm:pt>
    <dgm:pt modelId="{8774D743-5030-45EE-B3C4-0837A0C6BFF8}" type="sibTrans" cxnId="{3F1AC400-8F86-4D14-9E03-61D3B702D26D}">
      <dgm:prSet/>
      <dgm:spPr/>
      <dgm:t>
        <a:bodyPr/>
        <a:lstStyle/>
        <a:p>
          <a:endParaRPr lang="en-US"/>
        </a:p>
      </dgm:t>
    </dgm:pt>
    <dgm:pt modelId="{879FD3A6-A95D-4ABB-A32D-1A4FB7E94DEE}">
      <dgm:prSet/>
      <dgm:spPr/>
      <dgm:t>
        <a:bodyPr/>
        <a:lstStyle/>
        <a:p>
          <a:pPr>
            <a:lnSpc>
              <a:spcPct val="100000"/>
            </a:lnSpc>
          </a:pPr>
          <a:endParaRPr lang="cs-CZ" dirty="0"/>
        </a:p>
        <a:p>
          <a:pPr>
            <a:lnSpc>
              <a:spcPct val="100000"/>
            </a:lnSpc>
          </a:pPr>
          <a:r>
            <a:rPr lang="cs-CZ" dirty="0"/>
            <a:t>Kristýna Bajgarová: bajgarova@sci.muni.cz</a:t>
          </a:r>
          <a:br>
            <a:rPr lang="cs-CZ" u="sng" dirty="0"/>
          </a:br>
          <a:r>
            <a:rPr lang="cs-CZ" dirty="0"/>
            <a:t>Klára Sylla: sylla@sci.muni.cz</a:t>
          </a:r>
          <a:br>
            <a:rPr lang="cs-CZ" dirty="0"/>
          </a:br>
          <a:r>
            <a:rPr lang="cs-CZ" dirty="0"/>
            <a:t>Linda Nosková: noskova@sci.muni.cz</a:t>
          </a:r>
          <a:br>
            <a:rPr lang="cs-CZ" dirty="0"/>
          </a:br>
          <a:br>
            <a:rPr lang="cs-CZ" dirty="0"/>
          </a:br>
          <a:endParaRPr lang="en-US" dirty="0"/>
        </a:p>
      </dgm:t>
    </dgm:pt>
    <dgm:pt modelId="{BF43FF85-41C5-4225-9164-6AB544D14977}" type="parTrans" cxnId="{8487AC7C-A71D-4ADA-ADD6-884D46E554AF}">
      <dgm:prSet/>
      <dgm:spPr/>
      <dgm:t>
        <a:bodyPr/>
        <a:lstStyle/>
        <a:p>
          <a:endParaRPr lang="en-US"/>
        </a:p>
      </dgm:t>
    </dgm:pt>
    <dgm:pt modelId="{2888A4EB-9018-45B3-BF28-E9470EC1619E}" type="sibTrans" cxnId="{8487AC7C-A71D-4ADA-ADD6-884D46E554AF}">
      <dgm:prSet/>
      <dgm:spPr/>
      <dgm:t>
        <a:bodyPr/>
        <a:lstStyle/>
        <a:p>
          <a:endParaRPr lang="en-US"/>
        </a:p>
      </dgm:t>
    </dgm:pt>
    <dgm:pt modelId="{50814C89-53BC-44EB-AF78-1FB193AB7944}" type="pres">
      <dgm:prSet presAssocID="{8774B688-7DC2-4289-A647-280833CD9597}" presName="root" presStyleCnt="0">
        <dgm:presLayoutVars>
          <dgm:dir/>
          <dgm:resizeHandles val="exact"/>
        </dgm:presLayoutVars>
      </dgm:prSet>
      <dgm:spPr/>
    </dgm:pt>
    <dgm:pt modelId="{4EAC50B7-4B3C-4BAD-BE59-1BA9E1B5367C}" type="pres">
      <dgm:prSet presAssocID="{407C8360-EF1B-4123-8DA0-4544CBB27EB4}" presName="compNode" presStyleCnt="0"/>
      <dgm:spPr/>
    </dgm:pt>
    <dgm:pt modelId="{B1B2FD97-1B6C-4209-90B2-2421ADAB9BCA}" type="pres">
      <dgm:prSet presAssocID="{407C8360-EF1B-4123-8DA0-4544CBB27EB4}" presName="bgRect" presStyleLbl="bgShp" presStyleIdx="0" presStyleCnt="3"/>
      <dgm:spPr/>
    </dgm:pt>
    <dgm:pt modelId="{2DBA33C8-B612-42C1-9061-9C2FC8229009}" type="pres">
      <dgm:prSet presAssocID="{407C8360-EF1B-4123-8DA0-4544CBB27EB4}" presName="iconRect" presStyleLbl="node1" presStyleIdx="0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ůzka"/>
        </a:ext>
      </dgm:extLst>
    </dgm:pt>
    <dgm:pt modelId="{57AA6D7A-535B-43CD-8D49-B0B94E16FCBA}" type="pres">
      <dgm:prSet presAssocID="{407C8360-EF1B-4123-8DA0-4544CBB27EB4}" presName="spaceRect" presStyleCnt="0"/>
      <dgm:spPr/>
    </dgm:pt>
    <dgm:pt modelId="{AF57B8B1-779B-4F7B-B94F-E37CF726930F}" type="pres">
      <dgm:prSet presAssocID="{407C8360-EF1B-4123-8DA0-4544CBB27EB4}" presName="parTx" presStyleLbl="revTx" presStyleIdx="0" presStyleCnt="3">
        <dgm:presLayoutVars>
          <dgm:chMax val="0"/>
          <dgm:chPref val="0"/>
        </dgm:presLayoutVars>
      </dgm:prSet>
      <dgm:spPr/>
    </dgm:pt>
    <dgm:pt modelId="{736BBEB9-9FB9-4F49-BBC8-DCBF6F448E87}" type="pres">
      <dgm:prSet presAssocID="{8B3C2C07-90EE-4922-96A2-2D9763AF942C}" presName="sibTrans" presStyleCnt="0"/>
      <dgm:spPr/>
    </dgm:pt>
    <dgm:pt modelId="{13C4CEE2-781B-4FEB-8E27-BBA14AE840D4}" type="pres">
      <dgm:prSet presAssocID="{1120ACD3-72AB-48DA-A241-DC54C4AD0758}" presName="compNode" presStyleCnt="0"/>
      <dgm:spPr/>
    </dgm:pt>
    <dgm:pt modelId="{A3646532-3BDC-4626-A4FD-88415E9FA75C}" type="pres">
      <dgm:prSet presAssocID="{1120ACD3-72AB-48DA-A241-DC54C4AD0758}" presName="bgRect" presStyleLbl="bgShp" presStyleIdx="1" presStyleCnt="3"/>
      <dgm:spPr/>
    </dgm:pt>
    <dgm:pt modelId="{50E7AB7E-477A-4776-BB92-AF5FA07B2003}" type="pres">
      <dgm:prSet presAssocID="{1120ACD3-72AB-48DA-A241-DC54C4AD0758}" presName="iconRect" presStyleLbl="node1" presStyleIdx="1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-mail"/>
        </a:ext>
      </dgm:extLst>
    </dgm:pt>
    <dgm:pt modelId="{14934C58-C18A-48A9-BD2A-88B1BCA29565}" type="pres">
      <dgm:prSet presAssocID="{1120ACD3-72AB-48DA-A241-DC54C4AD0758}" presName="spaceRect" presStyleCnt="0"/>
      <dgm:spPr/>
    </dgm:pt>
    <dgm:pt modelId="{71A2F2DE-F1DB-4048-AAA3-1330D4E0B8E5}" type="pres">
      <dgm:prSet presAssocID="{1120ACD3-72AB-48DA-A241-DC54C4AD0758}" presName="parTx" presStyleLbl="revTx" presStyleIdx="1" presStyleCnt="3">
        <dgm:presLayoutVars>
          <dgm:chMax val="0"/>
          <dgm:chPref val="0"/>
        </dgm:presLayoutVars>
      </dgm:prSet>
      <dgm:spPr/>
    </dgm:pt>
    <dgm:pt modelId="{3B76F623-B43D-4E73-8BF8-5A736E7A3E43}" type="pres">
      <dgm:prSet presAssocID="{8774D743-5030-45EE-B3C4-0837A0C6BFF8}" presName="sibTrans" presStyleCnt="0"/>
      <dgm:spPr/>
    </dgm:pt>
    <dgm:pt modelId="{DA587133-ED05-4F13-A954-4B907A6D3525}" type="pres">
      <dgm:prSet presAssocID="{879FD3A6-A95D-4ABB-A32D-1A4FB7E94DEE}" presName="compNode" presStyleCnt="0"/>
      <dgm:spPr/>
    </dgm:pt>
    <dgm:pt modelId="{63746550-FE14-4762-A15A-8DF68E45238C}" type="pres">
      <dgm:prSet presAssocID="{879FD3A6-A95D-4ABB-A32D-1A4FB7E94DEE}" presName="bgRect" presStyleLbl="bgShp" presStyleIdx="2" presStyleCnt="3"/>
      <dgm:spPr/>
    </dgm:pt>
    <dgm:pt modelId="{9448C962-AFB3-4DB4-BE4D-B3A84D0AB0A9}" type="pres">
      <dgm:prSet presAssocID="{879FD3A6-A95D-4ABB-A32D-1A4FB7E94DEE}" presName="iconRect" presStyleLbl="node1" presStyleIdx="2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bálka"/>
        </a:ext>
      </dgm:extLst>
    </dgm:pt>
    <dgm:pt modelId="{A717E711-5A42-4EE5-AF89-AB4B05398994}" type="pres">
      <dgm:prSet presAssocID="{879FD3A6-A95D-4ABB-A32D-1A4FB7E94DEE}" presName="spaceRect" presStyleCnt="0"/>
      <dgm:spPr/>
    </dgm:pt>
    <dgm:pt modelId="{BE9133B9-9E95-4B03-B932-C9E7416ECC68}" type="pres">
      <dgm:prSet presAssocID="{879FD3A6-A95D-4ABB-A32D-1A4FB7E94DE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F1AC400-8F86-4D14-9E03-61D3B702D26D}" srcId="{8774B688-7DC2-4289-A647-280833CD9597}" destId="{1120ACD3-72AB-48DA-A241-DC54C4AD0758}" srcOrd="1" destOrd="0" parTransId="{B8D17648-64B4-4F47-ACB8-05659F2C4D1C}" sibTransId="{8774D743-5030-45EE-B3C4-0837A0C6BFF8}"/>
    <dgm:cxn modelId="{72FCC62C-CDB5-4694-9393-65B86B25AEB4}" srcId="{8774B688-7DC2-4289-A647-280833CD9597}" destId="{407C8360-EF1B-4123-8DA0-4544CBB27EB4}" srcOrd="0" destOrd="0" parTransId="{137D981B-3A85-44B6-8EBD-BEEDC25C54BD}" sibTransId="{8B3C2C07-90EE-4922-96A2-2D9763AF942C}"/>
    <dgm:cxn modelId="{A27DD170-3B6E-4DCE-8B9B-650C53677B0B}" type="presOf" srcId="{407C8360-EF1B-4123-8DA0-4544CBB27EB4}" destId="{AF57B8B1-779B-4F7B-B94F-E37CF726930F}" srcOrd="0" destOrd="0" presId="urn:microsoft.com/office/officeart/2018/2/layout/IconVerticalSolidList"/>
    <dgm:cxn modelId="{83F27A51-CE2F-4E8D-9DC8-8FB0C27E4BE3}" type="presOf" srcId="{1120ACD3-72AB-48DA-A241-DC54C4AD0758}" destId="{71A2F2DE-F1DB-4048-AAA3-1330D4E0B8E5}" srcOrd="0" destOrd="0" presId="urn:microsoft.com/office/officeart/2018/2/layout/IconVerticalSolidList"/>
    <dgm:cxn modelId="{8487AC7C-A71D-4ADA-ADD6-884D46E554AF}" srcId="{8774B688-7DC2-4289-A647-280833CD9597}" destId="{879FD3A6-A95D-4ABB-A32D-1A4FB7E94DEE}" srcOrd="2" destOrd="0" parTransId="{BF43FF85-41C5-4225-9164-6AB544D14977}" sibTransId="{2888A4EB-9018-45B3-BF28-E9470EC1619E}"/>
    <dgm:cxn modelId="{1F953ABE-4373-4371-9B48-C57F4E28800D}" type="presOf" srcId="{8774B688-7DC2-4289-A647-280833CD9597}" destId="{50814C89-53BC-44EB-AF78-1FB193AB7944}" srcOrd="0" destOrd="0" presId="urn:microsoft.com/office/officeart/2018/2/layout/IconVerticalSolidList"/>
    <dgm:cxn modelId="{ECBC82E9-883A-49A9-B03C-26484F0A0CC7}" type="presOf" srcId="{879FD3A6-A95D-4ABB-A32D-1A4FB7E94DEE}" destId="{BE9133B9-9E95-4B03-B932-C9E7416ECC68}" srcOrd="0" destOrd="0" presId="urn:microsoft.com/office/officeart/2018/2/layout/IconVerticalSolidList"/>
    <dgm:cxn modelId="{28DDEA95-9FDE-4909-B699-3927924BE96D}" type="presParOf" srcId="{50814C89-53BC-44EB-AF78-1FB193AB7944}" destId="{4EAC50B7-4B3C-4BAD-BE59-1BA9E1B5367C}" srcOrd="0" destOrd="0" presId="urn:microsoft.com/office/officeart/2018/2/layout/IconVerticalSolidList"/>
    <dgm:cxn modelId="{9865706F-D849-410B-BF81-625685697F7B}" type="presParOf" srcId="{4EAC50B7-4B3C-4BAD-BE59-1BA9E1B5367C}" destId="{B1B2FD97-1B6C-4209-90B2-2421ADAB9BCA}" srcOrd="0" destOrd="0" presId="urn:microsoft.com/office/officeart/2018/2/layout/IconVerticalSolidList"/>
    <dgm:cxn modelId="{571EEF7D-CD8C-4238-9508-C453F64BAF9A}" type="presParOf" srcId="{4EAC50B7-4B3C-4BAD-BE59-1BA9E1B5367C}" destId="{2DBA33C8-B612-42C1-9061-9C2FC8229009}" srcOrd="1" destOrd="0" presId="urn:microsoft.com/office/officeart/2018/2/layout/IconVerticalSolidList"/>
    <dgm:cxn modelId="{12C6BFDA-190C-4953-8184-7F3513C1FBBE}" type="presParOf" srcId="{4EAC50B7-4B3C-4BAD-BE59-1BA9E1B5367C}" destId="{57AA6D7A-535B-43CD-8D49-B0B94E16FCBA}" srcOrd="2" destOrd="0" presId="urn:microsoft.com/office/officeart/2018/2/layout/IconVerticalSolidList"/>
    <dgm:cxn modelId="{C54FD3B2-1363-4DE0-92AB-DB5DF8CC5386}" type="presParOf" srcId="{4EAC50B7-4B3C-4BAD-BE59-1BA9E1B5367C}" destId="{AF57B8B1-779B-4F7B-B94F-E37CF726930F}" srcOrd="3" destOrd="0" presId="urn:microsoft.com/office/officeart/2018/2/layout/IconVerticalSolidList"/>
    <dgm:cxn modelId="{5F7367EA-FBE7-425F-88E5-50487945DB24}" type="presParOf" srcId="{50814C89-53BC-44EB-AF78-1FB193AB7944}" destId="{736BBEB9-9FB9-4F49-BBC8-DCBF6F448E87}" srcOrd="1" destOrd="0" presId="urn:microsoft.com/office/officeart/2018/2/layout/IconVerticalSolidList"/>
    <dgm:cxn modelId="{6DFCB35A-4906-481C-888B-12A18F0B370E}" type="presParOf" srcId="{50814C89-53BC-44EB-AF78-1FB193AB7944}" destId="{13C4CEE2-781B-4FEB-8E27-BBA14AE840D4}" srcOrd="2" destOrd="0" presId="urn:microsoft.com/office/officeart/2018/2/layout/IconVerticalSolidList"/>
    <dgm:cxn modelId="{A22B2F98-6219-4D05-B4BE-83D46445C0DF}" type="presParOf" srcId="{13C4CEE2-781B-4FEB-8E27-BBA14AE840D4}" destId="{A3646532-3BDC-4626-A4FD-88415E9FA75C}" srcOrd="0" destOrd="0" presId="urn:microsoft.com/office/officeart/2018/2/layout/IconVerticalSolidList"/>
    <dgm:cxn modelId="{2ECB6134-B332-4C28-BDF6-7C71C955AD40}" type="presParOf" srcId="{13C4CEE2-781B-4FEB-8E27-BBA14AE840D4}" destId="{50E7AB7E-477A-4776-BB92-AF5FA07B2003}" srcOrd="1" destOrd="0" presId="urn:microsoft.com/office/officeart/2018/2/layout/IconVerticalSolidList"/>
    <dgm:cxn modelId="{B7AC37D2-5E35-46C4-A7CD-9CD44A7ADE90}" type="presParOf" srcId="{13C4CEE2-781B-4FEB-8E27-BBA14AE840D4}" destId="{14934C58-C18A-48A9-BD2A-88B1BCA29565}" srcOrd="2" destOrd="0" presId="urn:microsoft.com/office/officeart/2018/2/layout/IconVerticalSolidList"/>
    <dgm:cxn modelId="{7A889A1B-6E97-40D6-A305-EA12C70724A8}" type="presParOf" srcId="{13C4CEE2-781B-4FEB-8E27-BBA14AE840D4}" destId="{71A2F2DE-F1DB-4048-AAA3-1330D4E0B8E5}" srcOrd="3" destOrd="0" presId="urn:microsoft.com/office/officeart/2018/2/layout/IconVerticalSolidList"/>
    <dgm:cxn modelId="{62F2F3F4-D91F-4B8B-ADAC-5AF1C2FD376E}" type="presParOf" srcId="{50814C89-53BC-44EB-AF78-1FB193AB7944}" destId="{3B76F623-B43D-4E73-8BF8-5A736E7A3E43}" srcOrd="3" destOrd="0" presId="urn:microsoft.com/office/officeart/2018/2/layout/IconVerticalSolidList"/>
    <dgm:cxn modelId="{2C4B9CEE-CC63-4C8E-80F7-6010BC2E7AAC}" type="presParOf" srcId="{50814C89-53BC-44EB-AF78-1FB193AB7944}" destId="{DA587133-ED05-4F13-A954-4B907A6D3525}" srcOrd="4" destOrd="0" presId="urn:microsoft.com/office/officeart/2018/2/layout/IconVerticalSolidList"/>
    <dgm:cxn modelId="{E609752D-D90E-4174-8F3C-D2A62114EC2D}" type="presParOf" srcId="{DA587133-ED05-4F13-A954-4B907A6D3525}" destId="{63746550-FE14-4762-A15A-8DF68E45238C}" srcOrd="0" destOrd="0" presId="urn:microsoft.com/office/officeart/2018/2/layout/IconVerticalSolidList"/>
    <dgm:cxn modelId="{3F58A3C3-8521-4CBE-BF21-8DCD03455475}" type="presParOf" srcId="{DA587133-ED05-4F13-A954-4B907A6D3525}" destId="{9448C962-AFB3-4DB4-BE4D-B3A84D0AB0A9}" srcOrd="1" destOrd="0" presId="urn:microsoft.com/office/officeart/2018/2/layout/IconVerticalSolidList"/>
    <dgm:cxn modelId="{1B80444D-0900-4AAE-B957-10F89BB0D63B}" type="presParOf" srcId="{DA587133-ED05-4F13-A954-4B907A6D3525}" destId="{A717E711-5A42-4EE5-AF89-AB4B05398994}" srcOrd="2" destOrd="0" presId="urn:microsoft.com/office/officeart/2018/2/layout/IconVerticalSolidList"/>
    <dgm:cxn modelId="{6575C072-FBC9-47BD-8830-9E1876353ED9}" type="presParOf" srcId="{DA587133-ED05-4F13-A954-4B907A6D3525}" destId="{BE9133B9-9E95-4B03-B932-C9E7416ECC6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B4674-8AB1-42A5-A45F-0E98B70E938E}">
      <dsp:nvSpPr>
        <dsp:cNvPr id="0" name=""/>
        <dsp:cNvSpPr/>
      </dsp:nvSpPr>
      <dsp:spPr>
        <a:xfrm>
          <a:off x="0" y="73819"/>
          <a:ext cx="2058698" cy="1235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 unique experience that will give you an insight into living and studying</a:t>
          </a:r>
          <a:r>
            <a:rPr lang="cs-CZ" sz="1400" kern="1200"/>
            <a:t>/working abroad</a:t>
          </a:r>
          <a:endParaRPr lang="en-US" sz="1400" kern="1200"/>
        </a:p>
      </dsp:txBody>
      <dsp:txXfrm>
        <a:off x="0" y="73819"/>
        <a:ext cx="2058698" cy="1235218"/>
      </dsp:txXfrm>
    </dsp:sp>
    <dsp:sp modelId="{F8AC424E-25EE-441A-ACEC-B57AA24828A1}">
      <dsp:nvSpPr>
        <dsp:cNvPr id="0" name=""/>
        <dsp:cNvSpPr/>
      </dsp:nvSpPr>
      <dsp:spPr>
        <a:xfrm>
          <a:off x="2264567" y="73819"/>
          <a:ext cx="2058698" cy="1235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Gain a competitive advantage on the job market</a:t>
          </a:r>
        </a:p>
      </dsp:txBody>
      <dsp:txXfrm>
        <a:off x="2264567" y="73819"/>
        <a:ext cx="2058698" cy="1235218"/>
      </dsp:txXfrm>
    </dsp:sp>
    <dsp:sp modelId="{E5F01365-B475-40DC-BF13-04F70DA6BEB8}">
      <dsp:nvSpPr>
        <dsp:cNvPr id="0" name=""/>
        <dsp:cNvSpPr/>
      </dsp:nvSpPr>
      <dsp:spPr>
        <a:xfrm>
          <a:off x="4529135" y="73819"/>
          <a:ext cx="2058698" cy="1235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uniqueness of </a:t>
          </a:r>
          <a:r>
            <a:rPr lang="cs-CZ" sz="1400" kern="1200"/>
            <a:t>staying</a:t>
          </a:r>
          <a:r>
            <a:rPr lang="en-US" sz="1400" kern="1200"/>
            <a:t> abroad</a:t>
          </a:r>
        </a:p>
      </dsp:txBody>
      <dsp:txXfrm>
        <a:off x="4529135" y="73819"/>
        <a:ext cx="2058698" cy="1235218"/>
      </dsp:txXfrm>
    </dsp:sp>
    <dsp:sp modelId="{C9E736D2-4142-410D-B267-6286315EFC8F}">
      <dsp:nvSpPr>
        <dsp:cNvPr id="0" name=""/>
        <dsp:cNvSpPr/>
      </dsp:nvSpPr>
      <dsp:spPr>
        <a:xfrm>
          <a:off x="0" y="1514908"/>
          <a:ext cx="2058698" cy="1235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New approaches and methods, broaden your horizons in your field</a:t>
          </a:r>
          <a:endParaRPr lang="en-US" sz="1400" kern="1200"/>
        </a:p>
      </dsp:txBody>
      <dsp:txXfrm>
        <a:off x="0" y="1514908"/>
        <a:ext cx="2058698" cy="1235218"/>
      </dsp:txXfrm>
    </dsp:sp>
    <dsp:sp modelId="{32DCD641-955A-4F19-98EA-864B8502AA38}">
      <dsp:nvSpPr>
        <dsp:cNvPr id="0" name=""/>
        <dsp:cNvSpPr/>
      </dsp:nvSpPr>
      <dsp:spPr>
        <a:xfrm>
          <a:off x="2264567" y="1514908"/>
          <a:ext cx="2058698" cy="1235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Improving your language skills</a:t>
          </a:r>
          <a:endParaRPr lang="en-US" sz="1400" kern="1200"/>
        </a:p>
      </dsp:txBody>
      <dsp:txXfrm>
        <a:off x="2264567" y="1514908"/>
        <a:ext cx="2058698" cy="1235218"/>
      </dsp:txXfrm>
    </dsp:sp>
    <dsp:sp modelId="{FCDD4248-C066-4F35-9D2D-91F5D094C3F8}">
      <dsp:nvSpPr>
        <dsp:cNvPr id="0" name=""/>
        <dsp:cNvSpPr/>
      </dsp:nvSpPr>
      <dsp:spPr>
        <a:xfrm>
          <a:off x="4529135" y="1514908"/>
          <a:ext cx="2058698" cy="1235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Creating new contacts, international connections</a:t>
          </a:r>
          <a:endParaRPr lang="en-US" sz="1400" kern="1200"/>
        </a:p>
      </dsp:txBody>
      <dsp:txXfrm>
        <a:off x="4529135" y="1514908"/>
        <a:ext cx="2058698" cy="1235218"/>
      </dsp:txXfrm>
    </dsp:sp>
    <dsp:sp modelId="{6F18E7A8-B56C-4BE6-8DFA-423BC7E6D6BF}">
      <dsp:nvSpPr>
        <dsp:cNvPr id="0" name=""/>
        <dsp:cNvSpPr/>
      </dsp:nvSpPr>
      <dsp:spPr>
        <a:xfrm>
          <a:off x="1132283" y="2955997"/>
          <a:ext cx="2058698" cy="1235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Possibility to choose any place for your stay abroad – an institution you would like to cooperate with in the future</a:t>
          </a:r>
          <a:endParaRPr lang="en-US" sz="1400" kern="1200"/>
        </a:p>
      </dsp:txBody>
      <dsp:txXfrm>
        <a:off x="1132283" y="2955997"/>
        <a:ext cx="2058698" cy="1235218"/>
      </dsp:txXfrm>
    </dsp:sp>
    <dsp:sp modelId="{78FB275A-35B5-4E61-A24F-B6D4D375C3A5}">
      <dsp:nvSpPr>
        <dsp:cNvPr id="0" name=""/>
        <dsp:cNvSpPr/>
      </dsp:nvSpPr>
      <dsp:spPr>
        <a:xfrm>
          <a:off x="3396851" y="2955997"/>
          <a:ext cx="2058698" cy="1235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Mandatory</a:t>
          </a:r>
          <a:r>
            <a:rPr lang="cs-CZ" sz="1400" kern="1200" dirty="0"/>
            <a:t> </a:t>
          </a:r>
          <a:r>
            <a:rPr lang="cs-CZ" sz="1400" kern="1200" dirty="0" err="1"/>
            <a:t>stay</a:t>
          </a:r>
          <a:r>
            <a:rPr lang="cs-CZ" sz="1400" kern="1200" dirty="0"/>
            <a:t> </a:t>
          </a:r>
          <a:r>
            <a:rPr lang="cs-CZ" sz="1400" kern="1200" dirty="0" err="1"/>
            <a:t>abroad</a:t>
          </a:r>
          <a:r>
            <a:rPr lang="cs-CZ" sz="1400" kern="1200" dirty="0"/>
            <a:t> for </a:t>
          </a:r>
          <a:r>
            <a:rPr lang="cs-CZ" sz="1400" kern="1200" dirty="0" err="1"/>
            <a:t>at</a:t>
          </a:r>
          <a:r>
            <a:rPr lang="cs-CZ" sz="1400" kern="1200" dirty="0"/>
            <a:t> least 1 </a:t>
          </a:r>
          <a:r>
            <a:rPr lang="cs-CZ" sz="1400" kern="1200" dirty="0" err="1"/>
            <a:t>month</a:t>
          </a:r>
          <a:r>
            <a:rPr lang="cs-CZ" sz="140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 = 30 </a:t>
          </a:r>
          <a:r>
            <a:rPr lang="cs-CZ" sz="1400" kern="1200" dirty="0" err="1"/>
            <a:t>days</a:t>
          </a:r>
          <a:r>
            <a:rPr lang="cs-CZ" sz="1400" kern="1200" dirty="0"/>
            <a:t>)</a:t>
          </a:r>
          <a:endParaRPr lang="en-US" sz="1400" kern="1200" dirty="0"/>
        </a:p>
      </dsp:txBody>
      <dsp:txXfrm>
        <a:off x="3396851" y="2955997"/>
        <a:ext cx="2058698" cy="1235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4DBE9-C7CB-469D-AB44-F0E7F22A3E38}">
      <dsp:nvSpPr>
        <dsp:cNvPr id="0" name=""/>
        <dsp:cNvSpPr/>
      </dsp:nvSpPr>
      <dsp:spPr>
        <a:xfrm>
          <a:off x="657" y="1785275"/>
          <a:ext cx="2307207" cy="1465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8C3FCA-129D-41E0-80C0-8EC8E184DC1C}">
      <dsp:nvSpPr>
        <dsp:cNvPr id="0" name=""/>
        <dsp:cNvSpPr/>
      </dsp:nvSpPr>
      <dsp:spPr>
        <a:xfrm>
          <a:off x="257013" y="2028814"/>
          <a:ext cx="2307207" cy="1465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Interships/Traineeships </a:t>
          </a:r>
          <a:r>
            <a:rPr lang="en-US" sz="1300" kern="1200"/>
            <a:t>– </a:t>
          </a:r>
          <a:r>
            <a:rPr lang="cs-CZ" sz="1300" kern="1200"/>
            <a:t>gaining work experience, </a:t>
          </a:r>
          <a:r>
            <a:rPr lang="en-US" sz="1300" kern="1200"/>
            <a:t>practical work on your individual research projects, learning new methods etc.</a:t>
          </a:r>
        </a:p>
      </dsp:txBody>
      <dsp:txXfrm>
        <a:off x="299924" y="2071725"/>
        <a:ext cx="2221385" cy="1379254"/>
      </dsp:txXfrm>
    </dsp:sp>
    <dsp:sp modelId="{AD6F1CDC-0E77-499B-8438-2C153CA5AC89}">
      <dsp:nvSpPr>
        <dsp:cNvPr id="0" name=""/>
        <dsp:cNvSpPr/>
      </dsp:nvSpPr>
      <dsp:spPr>
        <a:xfrm>
          <a:off x="2821235" y="1788953"/>
          <a:ext cx="2307207" cy="1465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963AAC-CED2-40F3-8621-03FD3E583C01}">
      <dsp:nvSpPr>
        <dsp:cNvPr id="0" name=""/>
        <dsp:cNvSpPr/>
      </dsp:nvSpPr>
      <dsp:spPr>
        <a:xfrm>
          <a:off x="3077591" y="2032491"/>
          <a:ext cx="2307207" cy="1465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Study stays </a:t>
          </a:r>
          <a:r>
            <a:rPr lang="en-US" sz="1300" kern="1200" dirty="0"/>
            <a:t>– not very usual in the framework of doctoral studies, 1-2 semesters long study stays during which students </a:t>
          </a:r>
          <a:r>
            <a:rPr lang="en-US" sz="1300" kern="1200" dirty="0" err="1"/>
            <a:t>enrol</a:t>
          </a:r>
          <a:r>
            <a:rPr lang="en-US" sz="1300" kern="1200" dirty="0"/>
            <a:t> courses at the host university, mainly relevant for BSc and MSc students</a:t>
          </a:r>
        </a:p>
      </dsp:txBody>
      <dsp:txXfrm>
        <a:off x="3120502" y="2075402"/>
        <a:ext cx="2221385" cy="13792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8676D-172C-48BF-BB7E-74642D554E90}">
      <dsp:nvSpPr>
        <dsp:cNvPr id="0" name=""/>
        <dsp:cNvSpPr/>
      </dsp:nvSpPr>
      <dsp:spPr>
        <a:xfrm>
          <a:off x="546188" y="1871"/>
          <a:ext cx="969328" cy="96932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09E1D-1F86-41D9-BA19-16BB49BA981D}">
      <dsp:nvSpPr>
        <dsp:cNvPr id="0" name=""/>
        <dsp:cNvSpPr/>
      </dsp:nvSpPr>
      <dsp:spPr>
        <a:xfrm>
          <a:off x="752766" y="208449"/>
          <a:ext cx="556171" cy="5561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A630D-F368-4D6A-95A4-4F41E01D462D}">
      <dsp:nvSpPr>
        <dsp:cNvPr id="0" name=""/>
        <dsp:cNvSpPr/>
      </dsp:nvSpPr>
      <dsp:spPr>
        <a:xfrm>
          <a:off x="236321" y="1273121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Specific scholarship for mobility </a:t>
          </a:r>
          <a:r>
            <a:rPr lang="en-US" sz="1100" kern="1200" dirty="0" err="1"/>
            <a:t>programme</a:t>
          </a:r>
          <a:r>
            <a:rPr lang="en-US" sz="1100" kern="1200" dirty="0"/>
            <a:t> (Erasmus+, </a:t>
          </a:r>
          <a:r>
            <a:rPr lang="en-US" sz="1100" kern="1200" dirty="0" err="1"/>
            <a:t>Freemover</a:t>
          </a:r>
          <a:r>
            <a:rPr lang="en-US" sz="1100" kern="1200" dirty="0"/>
            <a:t>,…)</a:t>
          </a:r>
        </a:p>
      </dsp:txBody>
      <dsp:txXfrm>
        <a:off x="236321" y="1273121"/>
        <a:ext cx="1589062" cy="635625"/>
      </dsp:txXfrm>
    </dsp:sp>
    <dsp:sp modelId="{F36ECD0E-B63B-4E3C-B91D-F09705761D97}">
      <dsp:nvSpPr>
        <dsp:cNvPr id="0" name=""/>
        <dsp:cNvSpPr/>
      </dsp:nvSpPr>
      <dsp:spPr>
        <a:xfrm>
          <a:off x="2413336" y="1871"/>
          <a:ext cx="969328" cy="96932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FF754-39CF-49A6-A9D0-5E8F6B6CB612}">
      <dsp:nvSpPr>
        <dsp:cNvPr id="0" name=""/>
        <dsp:cNvSpPr/>
      </dsp:nvSpPr>
      <dsp:spPr>
        <a:xfrm>
          <a:off x="2619915" y="208449"/>
          <a:ext cx="556171" cy="5561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10451-6939-4DF8-AE36-B7091D5EE91E}">
      <dsp:nvSpPr>
        <dsp:cNvPr id="0" name=""/>
        <dsp:cNvSpPr/>
      </dsp:nvSpPr>
      <dsp:spPr>
        <a:xfrm>
          <a:off x="2103469" y="1273121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Faculty scholarship</a:t>
          </a:r>
        </a:p>
      </dsp:txBody>
      <dsp:txXfrm>
        <a:off x="2103469" y="1273121"/>
        <a:ext cx="1589062" cy="635625"/>
      </dsp:txXfrm>
    </dsp:sp>
    <dsp:sp modelId="{A392D432-92FC-416F-AD16-677F6DE6B3BF}">
      <dsp:nvSpPr>
        <dsp:cNvPr id="0" name=""/>
        <dsp:cNvSpPr/>
      </dsp:nvSpPr>
      <dsp:spPr>
        <a:xfrm>
          <a:off x="4280485" y="1871"/>
          <a:ext cx="969328" cy="96932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1EE73-DF51-457E-947A-D46FD02B5309}">
      <dsp:nvSpPr>
        <dsp:cNvPr id="0" name=""/>
        <dsp:cNvSpPr/>
      </dsp:nvSpPr>
      <dsp:spPr>
        <a:xfrm>
          <a:off x="4487063" y="208449"/>
          <a:ext cx="556171" cy="5561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FE2B9-B1FF-4F62-9659-E73DB2352655}">
      <dsp:nvSpPr>
        <dsp:cNvPr id="0" name=""/>
        <dsp:cNvSpPr/>
      </dsp:nvSpPr>
      <dsp:spPr>
        <a:xfrm>
          <a:off x="3970618" y="1273121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>
              <a:hlinkClick xmlns:r="http://schemas.openxmlformats.org/officeDocument/2006/relationships" r:id="rId7"/>
            </a:rPr>
            <a:t>Scientific Exchange Grants, </a:t>
          </a:r>
          <a:r>
            <a:rPr lang="en-US" sz="1100" kern="1200" dirty="0" err="1">
              <a:hlinkClick xmlns:r="http://schemas.openxmlformats.org/officeDocument/2006/relationships" r:id="rId7"/>
            </a:rPr>
            <a:t>EMBO</a:t>
          </a:r>
          <a:endParaRPr lang="en-US" sz="1100" kern="1200" dirty="0"/>
        </a:p>
      </dsp:txBody>
      <dsp:txXfrm>
        <a:off x="3970618" y="1273121"/>
        <a:ext cx="1589062" cy="635625"/>
      </dsp:txXfrm>
    </dsp:sp>
    <dsp:sp modelId="{583E0DA8-1201-4218-A096-E00F98793BAF}">
      <dsp:nvSpPr>
        <dsp:cNvPr id="0" name=""/>
        <dsp:cNvSpPr/>
      </dsp:nvSpPr>
      <dsp:spPr>
        <a:xfrm>
          <a:off x="1479762" y="2306011"/>
          <a:ext cx="969328" cy="96932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8AB0F-8027-4D26-B1DE-08AE464EF031}">
      <dsp:nvSpPr>
        <dsp:cNvPr id="0" name=""/>
        <dsp:cNvSpPr/>
      </dsp:nvSpPr>
      <dsp:spPr>
        <a:xfrm>
          <a:off x="1686340" y="2512589"/>
          <a:ext cx="556171" cy="556171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1A329-81FE-4536-B6BE-D99E271FD622}">
      <dsp:nvSpPr>
        <dsp:cNvPr id="0" name=""/>
        <dsp:cNvSpPr/>
      </dsp:nvSpPr>
      <dsp:spPr>
        <a:xfrm>
          <a:off x="1169895" y="3577261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>
              <a:hlinkClick xmlns:r="http://schemas.openxmlformats.org/officeDocument/2006/relationships" r:id="rId10"/>
            </a:rPr>
            <a:t>Barrande Fellowship Program</a:t>
          </a:r>
          <a:br>
            <a:rPr lang="en-US" sz="1100" kern="1200">
              <a:hlinkClick xmlns:r="http://schemas.openxmlformats.org/officeDocument/2006/relationships" r:id="rId10"/>
            </a:rPr>
          </a:br>
          <a:endParaRPr lang="en-US" sz="1100" kern="1200"/>
        </a:p>
      </dsp:txBody>
      <dsp:txXfrm>
        <a:off x="1169895" y="3577261"/>
        <a:ext cx="1589062" cy="635625"/>
      </dsp:txXfrm>
    </dsp:sp>
    <dsp:sp modelId="{57774473-699D-4CD7-AD59-B36CD5D7E4CA}">
      <dsp:nvSpPr>
        <dsp:cNvPr id="0" name=""/>
        <dsp:cNvSpPr/>
      </dsp:nvSpPr>
      <dsp:spPr>
        <a:xfrm>
          <a:off x="3346911" y="2306011"/>
          <a:ext cx="969328" cy="96932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0358E-364F-4A93-A5EB-2725197F95F2}">
      <dsp:nvSpPr>
        <dsp:cNvPr id="0" name=""/>
        <dsp:cNvSpPr/>
      </dsp:nvSpPr>
      <dsp:spPr>
        <a:xfrm>
          <a:off x="3553489" y="2512589"/>
          <a:ext cx="556171" cy="55617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B7EA4-C2C9-4F3B-864E-ACB7CFA5F159}">
      <dsp:nvSpPr>
        <dsp:cNvPr id="0" name=""/>
        <dsp:cNvSpPr/>
      </dsp:nvSpPr>
      <dsp:spPr>
        <a:xfrm>
          <a:off x="3037043" y="3577261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>
              <a:hlinkClick xmlns:r="http://schemas.openxmlformats.org/officeDocument/2006/relationships" r:id="rId13"/>
            </a:rPr>
            <a:t>DAAD</a:t>
          </a:r>
          <a:r>
            <a:rPr lang="en-US" sz="1100" kern="1200" dirty="0"/>
            <a:t>, </a:t>
          </a:r>
          <a:r>
            <a:rPr lang="en-US" sz="1100" kern="1200" dirty="0">
              <a:hlinkClick xmlns:r="http://schemas.openxmlformats.org/officeDocument/2006/relationships" r:id="rId14"/>
            </a:rPr>
            <a:t>AKTION</a:t>
          </a:r>
          <a:r>
            <a:rPr lang="en-US" sz="1100" kern="1200" dirty="0"/>
            <a:t>,</a:t>
          </a:r>
          <a:r>
            <a:rPr lang="cs-CZ" sz="1100" kern="1200" dirty="0"/>
            <a:t> </a:t>
          </a:r>
          <a:r>
            <a:rPr lang="cs-CZ" sz="1100" kern="1200" dirty="0">
              <a:hlinkClick xmlns:r="http://schemas.openxmlformats.org/officeDocument/2006/relationships" r:id="rId15"/>
            </a:rPr>
            <a:t>DZS/</a:t>
          </a:r>
          <a:r>
            <a:rPr lang="cs-CZ" sz="1100" kern="1200" dirty="0" err="1">
              <a:hlinkClick xmlns:r="http://schemas.openxmlformats.org/officeDocument/2006/relationships" r:id="rId15"/>
            </a:rPr>
            <a:t>AIA</a:t>
          </a:r>
          <a:r>
            <a:rPr lang="cs-CZ" sz="1100" kern="1200" dirty="0">
              <a:hlinkClick xmlns:r="http://schemas.openxmlformats.org/officeDocument/2006/relationships" r:id="rId15"/>
            </a:rPr>
            <a:t> </a:t>
          </a:r>
          <a:r>
            <a:rPr lang="cs-CZ" sz="1100" kern="1200" dirty="0" err="1">
              <a:hlinkClick xmlns:r="http://schemas.openxmlformats.org/officeDocument/2006/relationships" r:id="rId15"/>
            </a:rPr>
            <a:t>offers</a:t>
          </a:r>
          <a:r>
            <a:rPr lang="en-US" sz="1100" kern="1200" dirty="0">
              <a:hlinkClick xmlns:r="http://schemas.openxmlformats.org/officeDocument/2006/relationships" r:id="rId15"/>
            </a:rPr>
            <a:t> </a:t>
          </a:r>
          <a:endParaRPr lang="cs-CZ" sz="1100" kern="1200" dirty="0"/>
        </a:p>
      </dsp:txBody>
      <dsp:txXfrm>
        <a:off x="3037043" y="3577261"/>
        <a:ext cx="1589062" cy="6356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2FD97-1B6C-4209-90B2-2421ADAB9BCA}">
      <dsp:nvSpPr>
        <dsp:cNvPr id="0" name=""/>
        <dsp:cNvSpPr/>
      </dsp:nvSpPr>
      <dsp:spPr>
        <a:xfrm>
          <a:off x="0" y="4688"/>
          <a:ext cx="6245265" cy="160621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A33C8-B612-42C1-9061-9C2FC8229009}">
      <dsp:nvSpPr>
        <dsp:cNvPr id="0" name=""/>
        <dsp:cNvSpPr/>
      </dsp:nvSpPr>
      <dsp:spPr>
        <a:xfrm>
          <a:off x="485880" y="366087"/>
          <a:ext cx="884283" cy="8834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7B8B1-779B-4F7B-B94F-E37CF726930F}">
      <dsp:nvSpPr>
        <dsp:cNvPr id="0" name=""/>
        <dsp:cNvSpPr/>
      </dsp:nvSpPr>
      <dsp:spPr>
        <a:xfrm>
          <a:off x="1856044" y="4688"/>
          <a:ext cx="4291720" cy="1607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158" tIns="170158" rIns="170158" bIns="17015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International Relations </a:t>
          </a:r>
          <a:br>
            <a:rPr lang="cs-CZ" sz="1400" b="1" kern="1200"/>
          </a:br>
          <a:r>
            <a:rPr lang="cs-CZ" sz="1400" b="1" kern="1200"/>
            <a:t>A: </a:t>
          </a:r>
          <a:r>
            <a:rPr lang="cs-CZ" sz="1400" kern="1200"/>
            <a:t>Kotlářská 2, building 1,  room </a:t>
          </a:r>
          <a:r>
            <a:rPr lang="cs-CZ" sz="1400" kern="1200">
              <a:hlinkClick xmlns:r="http://schemas.openxmlformats.org/officeDocument/2006/relationships" r:id="rId3"/>
            </a:rPr>
            <a:t>01006</a:t>
          </a:r>
          <a:r>
            <a:rPr lang="cs-CZ" sz="1400" kern="1200"/>
            <a:t> </a:t>
          </a:r>
          <a:br>
            <a:rPr lang="cs-CZ" sz="1400" kern="1200"/>
          </a:br>
          <a:r>
            <a:rPr lang="cs-CZ" sz="1400" kern="1200"/>
            <a:t>     Campus, building B17, room </a:t>
          </a:r>
          <a:r>
            <a:rPr lang="cs-CZ" sz="1400" kern="1200">
              <a:hlinkClick xmlns:r="http://schemas.openxmlformats.org/officeDocument/2006/relationships" r:id="rId4"/>
            </a:rPr>
            <a:t>415</a:t>
          </a:r>
          <a:endParaRPr lang="en-US" sz="1400" kern="1200"/>
        </a:p>
      </dsp:txBody>
      <dsp:txXfrm>
        <a:off x="1856044" y="4688"/>
        <a:ext cx="4291720" cy="1607787"/>
      </dsp:txXfrm>
    </dsp:sp>
    <dsp:sp modelId="{A3646532-3BDC-4626-A4FD-88415E9FA75C}">
      <dsp:nvSpPr>
        <dsp:cNvPr id="0" name=""/>
        <dsp:cNvSpPr/>
      </dsp:nvSpPr>
      <dsp:spPr>
        <a:xfrm>
          <a:off x="0" y="1990779"/>
          <a:ext cx="6245265" cy="160621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7AB7E-477A-4776-BB92-AF5FA07B2003}">
      <dsp:nvSpPr>
        <dsp:cNvPr id="0" name=""/>
        <dsp:cNvSpPr/>
      </dsp:nvSpPr>
      <dsp:spPr>
        <a:xfrm>
          <a:off x="485880" y="2352178"/>
          <a:ext cx="884283" cy="8834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2F2DE-F1DB-4048-AAA3-1330D4E0B8E5}">
      <dsp:nvSpPr>
        <dsp:cNvPr id="0" name=""/>
        <dsp:cNvSpPr/>
      </dsp:nvSpPr>
      <dsp:spPr>
        <a:xfrm>
          <a:off x="1856044" y="1990779"/>
          <a:ext cx="4291720" cy="1607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158" tIns="170158" rIns="170158" bIns="17015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Common</a:t>
          </a:r>
          <a:r>
            <a:rPr lang="cs-CZ" sz="1600" kern="1200" dirty="0"/>
            <a:t> email: </a:t>
          </a:r>
          <a:r>
            <a:rPr lang="cs-CZ" sz="1600" u="sng" kern="1200" dirty="0"/>
            <a:t>int@sci.muni.cz</a:t>
          </a:r>
          <a:r>
            <a:rPr lang="cs-CZ" sz="1600" kern="1200" dirty="0"/>
            <a:t>	</a:t>
          </a:r>
          <a:endParaRPr lang="en-US" sz="1600" kern="1200" dirty="0"/>
        </a:p>
      </dsp:txBody>
      <dsp:txXfrm>
        <a:off x="1856044" y="1990779"/>
        <a:ext cx="4291720" cy="1607787"/>
      </dsp:txXfrm>
    </dsp:sp>
    <dsp:sp modelId="{63746550-FE14-4762-A15A-8DF68E45238C}">
      <dsp:nvSpPr>
        <dsp:cNvPr id="0" name=""/>
        <dsp:cNvSpPr/>
      </dsp:nvSpPr>
      <dsp:spPr>
        <a:xfrm>
          <a:off x="0" y="3976870"/>
          <a:ext cx="6245265" cy="160621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8C962-AFB3-4DB4-BE4D-B3A84D0AB0A9}">
      <dsp:nvSpPr>
        <dsp:cNvPr id="0" name=""/>
        <dsp:cNvSpPr/>
      </dsp:nvSpPr>
      <dsp:spPr>
        <a:xfrm>
          <a:off x="486355" y="4338269"/>
          <a:ext cx="884283" cy="8834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133B9-9E95-4B03-B932-C9E7416ECC68}">
      <dsp:nvSpPr>
        <dsp:cNvPr id="0" name=""/>
        <dsp:cNvSpPr/>
      </dsp:nvSpPr>
      <dsp:spPr>
        <a:xfrm>
          <a:off x="1856994" y="3976870"/>
          <a:ext cx="4291720" cy="1607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158" tIns="170158" rIns="170158" bIns="17015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Kristýna Bajgarová: bajgarova@sci.muni.cz</a:t>
          </a:r>
          <a:br>
            <a:rPr lang="cs-CZ" sz="1400" u="sng" kern="1200" dirty="0"/>
          </a:br>
          <a:r>
            <a:rPr lang="cs-CZ" sz="1400" kern="1200" dirty="0"/>
            <a:t>Klára Sylla: sylla@sci.muni.cz</a:t>
          </a:r>
          <a:br>
            <a:rPr lang="cs-CZ" sz="1400" kern="1200" dirty="0"/>
          </a:br>
          <a:r>
            <a:rPr lang="cs-CZ" sz="1400" kern="1200" dirty="0"/>
            <a:t>Linda Nosková: noskova@sci.muni.cz</a:t>
          </a:r>
          <a:br>
            <a:rPr lang="cs-CZ" sz="1400" kern="1200" dirty="0"/>
          </a:br>
          <a:br>
            <a:rPr lang="cs-CZ" sz="1400" kern="1200" dirty="0"/>
          </a:br>
          <a:endParaRPr lang="en-US" sz="1400" kern="1200" dirty="0"/>
        </a:p>
      </dsp:txBody>
      <dsp:txXfrm>
        <a:off x="1856994" y="3976870"/>
        <a:ext cx="4291720" cy="1607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0427D-3D6F-4CE6-8E8B-FA872EB61A25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7FBCA-F322-4CE6-A26C-7ABFCD8695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40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92F8B0-FB81-83F3-6819-27063C9F7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736567-8EC3-6C89-EDEE-06D276248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3473EB-FAFD-3DC3-9573-CB8AA002D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C775-9D22-481E-9F32-32892979439D}" type="datetime1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A70AA9-4259-6D1B-80F1-511764667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 Day, 6.10.2023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02AE6A-3F7D-EBCB-2841-DC26196B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523-3980-4B5F-8B89-833BBF23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23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69E55-B762-2DF0-A262-99F5B693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63708C6-3A93-597A-2D5E-24F27EE1A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F34C8E-6167-AE98-E29A-ABB1DBE6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100F-A0FD-4A66-9C5D-2125C0E0B765}" type="datetime1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B0B4E6-18AD-9E2B-A135-8B0D07B1E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 Day, 6.10.2023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01A4D4-B932-4242-ADAC-4916343D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523-3980-4B5F-8B89-833BBF23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72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C8E5A92-93CB-9195-A66A-7A6B659552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CE3ADD-E092-179E-C435-591E3C8CE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766AFC-26EC-A99C-B6C2-15AEBB48D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FE45-CA00-41EF-9AC0-2F0723715706}" type="datetime1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AA795E-27A2-BFC3-464D-71D56B510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 Day, 6.10.2023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9B2266-F375-8874-813A-1B8CD06F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523-3980-4B5F-8B89-833BBF23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01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C8442A-5EFB-6133-FC47-4C4515B29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948454-E4FB-80AA-7D0D-26EF8A9B3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6AE451-70CD-CAFF-2849-F17FED962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BA2F-B649-4214-AB82-3F0E952774A0}" type="datetime1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ADF5FE-57A3-61C4-E265-CF3151605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 Day, 6.10.2023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843D16-E390-D390-8B95-0A43DBF92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523-3980-4B5F-8B89-833BBF23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78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563562-61E4-8E1E-C121-ADA37341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632932-96D1-5105-C3B9-258A6F268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CA8F76-3F35-2075-9BA0-5019EF82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23F6-D102-4151-972A-1D8CD71FB3AE}" type="datetime1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8A97D8-4899-B87C-2728-4E72D89B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 Day, 6.10.2023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357DFA-0316-9CD2-F5B7-262612CB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523-3980-4B5F-8B89-833BBF23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19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DF8B91-9AD9-E908-9E65-CCBC5CE0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11ACB6-786A-BF3D-E5F7-4DB685D90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148108-6689-4F43-BC03-FFEE0B280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97AB2E-B828-8FFE-6240-84F905ACC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2A68-83C5-49C1-82CF-F721096DAEC0}" type="datetime1">
              <a:rPr lang="cs-CZ" smtClean="0"/>
              <a:t>03.10.2023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EB9468-B201-0464-3BA7-2FE758AF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 Day, 6.10.2023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1628E8-F71B-CCF0-96CA-1C795E047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523-3980-4B5F-8B89-833BBF23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19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2C8DD-C10E-637B-E201-889ACD784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BE758F-E4AE-A6CA-CD20-6473265F7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5F5B115-ECAE-0F3D-CEA0-C18A5CB24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316FCED-5FB9-6BAF-68B6-BE95EDBCC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A12C183-9863-3C88-B143-E27784623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4AB1D4C-B0F2-BD98-6651-973FD86CE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2D91-4B23-4513-81FA-3636EF5103D5}" type="datetime1">
              <a:rPr lang="cs-CZ" smtClean="0"/>
              <a:t>03.10.2023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08DE278-90E1-1FCF-9AE3-55A6FB899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 Day, 6.10.2023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F563855-C5BF-89C4-1273-DA83537C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523-3980-4B5F-8B89-833BBF23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28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76362-5EB3-6CF9-1876-32FCF09AB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7E4F65-4A8F-D5BE-2E46-7220843C1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11D8-2314-442C-8884-BA6E90C8734B}" type="datetime1">
              <a:rPr lang="cs-CZ" smtClean="0"/>
              <a:t>03.10.2023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8C24272-32E6-041C-16D2-9B7D3939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 Day, 6.10.2023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3B2E100-2256-2786-F0F1-479F9502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523-3980-4B5F-8B89-833BBF23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50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B35078E-0195-7F23-A535-B5A987391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1C07-C2CD-4D5E-BB5B-230749C5718E}" type="datetime1">
              <a:rPr lang="cs-CZ" smtClean="0"/>
              <a:t>03.10.2023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70919AB-1B22-AD00-2F93-EE660679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 Day, 6.10.2023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8172BB-5803-8A48-CA73-C5F2C883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523-3980-4B5F-8B89-833BBF23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02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DA042D-FDBC-63D6-AC1A-CD8BEBE9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C468C7-6A1A-52CB-4D86-1D8B0DA7E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E3B765-2957-144A-A229-AB6E9513B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DB5A139-0111-5B50-D677-2118FB11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FABE-3801-4C27-825B-0D8F934CFD42}" type="datetime1">
              <a:rPr lang="cs-CZ" smtClean="0"/>
              <a:t>03.10.2023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7F7C0D-B8D0-477D-5F4E-33F1E0AE3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 Day, 6.10.2023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4578AF-4D64-9F2C-5862-886AB0C4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523-3980-4B5F-8B89-833BBF23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8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FE4347-C02A-47BF-BD5F-A13C46F4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C436A2F-0248-B90A-4CAD-DE9E7863E9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08E2FC4-0561-E9BE-C1A6-EC0869304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1FBD52-AC28-76A2-BC01-88DED97A2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16E4-EB13-47AA-BD9D-BE4054FAD2B8}" type="datetime1">
              <a:rPr lang="cs-CZ" smtClean="0"/>
              <a:t>03.10.2023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C800FB-7C28-881A-8E15-EC36CDBF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 Day, 6.10.2023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607516-5950-0654-4A31-98B74B97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523-3980-4B5F-8B89-833BBF23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8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764F2EF-BA3E-13B8-9E30-11F0DB900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EB8D96-7BE1-0804-9D7C-8C6111DA8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2AF0B7-463D-3899-AA13-AB55B0B28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EB718-C5AE-4A80-867E-F9F201872614}" type="datetime1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B69F6A-B41E-F701-8D5A-E422D415F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PhD Day, 6.10.2023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B5ADB8-C191-26C4-4CB6-7C1529D3B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A2523-3980-4B5F-8B89-833BBF23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84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www.sci.muni.cz/en/students/phd/develop-your-skills/stay-abroad" TargetMode="External"/><Relationship Id="rId7" Type="http://schemas.openxmlformats.org/officeDocument/2006/relationships/hyperlink" Target="https://www.topuniversities.com/university-rankings/world-university-rankings/2024" TargetMode="External"/><Relationship Id="rId2" Type="http://schemas.openxmlformats.org/officeDocument/2006/relationships/hyperlink" Target="https://is.muni.cz/auth/do/sci/web/vzd/zahr/PhD_mobility_process_EN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muni.cz/en/research/doctoral-studies/doctoral-studies-news" TargetMode="External"/><Relationship Id="rId5" Type="http://schemas.openxmlformats.org/officeDocument/2006/relationships/hyperlink" Target="http://erasmus-databaze.naep.cz/modules/erasmus/" TargetMode="External"/><Relationship Id="rId4" Type="http://schemas.openxmlformats.org/officeDocument/2006/relationships/hyperlink" Target="https://erasmusintern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sci.muni.cz/en/students/go-abroad/recognition-of-stay-abroad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holarshipportal.com/" TargetMode="External"/><Relationship Id="rId3" Type="http://schemas.openxmlformats.org/officeDocument/2006/relationships/hyperlink" Target="https://www.sci.muni.cz/en/students/phd/develop-your-skills/stay-abroad" TargetMode="External"/><Relationship Id="rId7" Type="http://schemas.openxmlformats.org/officeDocument/2006/relationships/hyperlink" Target="https://www.sci.muni.cz/en/newsletters#tab-1" TargetMode="External"/><Relationship Id="rId12" Type="http://schemas.openxmlformats.org/officeDocument/2006/relationships/image" Target="../media/image2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portal.muni.cz/en/research/doktorske-studium/novinky-z-doktorskeho-studia" TargetMode="External"/><Relationship Id="rId11" Type="http://schemas.openxmlformats.org/officeDocument/2006/relationships/image" Target="../media/image21.png"/><Relationship Id="rId5" Type="http://schemas.openxmlformats.org/officeDocument/2006/relationships/hyperlink" Target="https://czs.muni.cz/en/mu-student" TargetMode="External"/><Relationship Id="rId10" Type="http://schemas.openxmlformats.org/officeDocument/2006/relationships/hyperlink" Target="https://www.sci.muni.cz/en/students/go-abroad/department-coordinators" TargetMode="External"/><Relationship Id="rId4" Type="http://schemas.openxmlformats.org/officeDocument/2006/relationships/hyperlink" Target="https://www.dzs.cz/en/program/academic-information-agency" TargetMode="External"/><Relationship Id="rId9" Type="http://schemas.openxmlformats.org/officeDocument/2006/relationships/hyperlink" Target="https://dosveta.muni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ssorted things on a floor">
            <a:extLst>
              <a:ext uri="{FF2B5EF4-FFF2-40B4-BE49-F238E27FC236}">
                <a16:creationId xmlns:a16="http://schemas.microsoft.com/office/drawing/2014/main" id="{7310F275-1525-DF04-2AF9-7F883FE2B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52" b="3818"/>
          <a:stretch/>
        </p:blipFill>
        <p:spPr>
          <a:xfrm>
            <a:off x="20" y="-7619"/>
            <a:ext cx="12191979" cy="6887364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620"/>
            <a:ext cx="5566593" cy="6887364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4067CD3-146F-6228-E362-39AA720C2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863442" y="855815"/>
            <a:ext cx="6887365" cy="516047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1000"/>
                </a:schemeClr>
              </a:gs>
              <a:gs pos="83000">
                <a:schemeClr val="accent5">
                  <a:alpha val="0"/>
                </a:schemeClr>
              </a:gs>
            </a:gsLst>
            <a:lin ang="51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71C7E5C-A0F8-E9FA-56DB-31A257FD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7648"/>
            <a:ext cx="2079513" cy="6865647"/>
          </a:xfrm>
          <a:prstGeom prst="rect">
            <a:avLst/>
          </a:prstGeom>
          <a:gradFill flip="none" rotWithShape="1">
            <a:gsLst>
              <a:gs pos="5000">
                <a:schemeClr val="accent5"/>
              </a:gs>
              <a:gs pos="49000">
                <a:schemeClr val="accent5"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3F70A3C-4474-2A39-470C-FD55A8837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706777" y="3068761"/>
            <a:ext cx="4504659" cy="378923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chemeClr val="accent5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4" name="Rectangle 71">
            <a:extLst>
              <a:ext uri="{FF2B5EF4-FFF2-40B4-BE49-F238E27FC236}">
                <a16:creationId xmlns:a16="http://schemas.microsoft.com/office/drawing/2014/main" id="{BAC3F7D4-9613-0E1F-901C-98FE831D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74557" y="-6485"/>
            <a:ext cx="3427160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FD5167C-AF48-26F0-7A9F-3F7643374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64705" y="-1061856"/>
            <a:ext cx="3682024" cy="12211438"/>
          </a:xfrm>
          <a:prstGeom prst="rect">
            <a:avLst/>
          </a:prstGeom>
          <a:gradFill>
            <a:gsLst>
              <a:gs pos="0">
                <a:schemeClr val="accent5"/>
              </a:gs>
              <a:gs pos="65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7B30A01-FCA8-86A5-A840-C32A3BE2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" y="-7639"/>
            <a:ext cx="4879823" cy="6887373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44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AEB52D-1B92-5123-A4F5-8A05F697D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28" y="2155188"/>
            <a:ext cx="4160233" cy="28392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Travel. See the world. Discover your opportunities to go abroad!</a:t>
            </a:r>
          </a:p>
        </p:txBody>
      </p:sp>
      <p:sp>
        <p:nvSpPr>
          <p:cNvPr id="63" name="Podnadpis 2">
            <a:extLst>
              <a:ext uri="{FF2B5EF4-FFF2-40B4-BE49-F238E27FC236}">
                <a16:creationId xmlns:a16="http://schemas.microsoft.com/office/drawing/2014/main" id="{B4B29E99-75C0-B810-60B8-D9F05989B204}"/>
              </a:ext>
            </a:extLst>
          </p:cNvPr>
          <p:cNvSpPr txBox="1">
            <a:spLocks/>
          </p:cNvSpPr>
          <p:nvPr/>
        </p:nvSpPr>
        <p:spPr>
          <a:xfrm>
            <a:off x="81281" y="6265024"/>
            <a:ext cx="9078562" cy="592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700" dirty="0">
                <a:solidFill>
                  <a:schemeClr val="bg1"/>
                </a:solidFill>
              </a:rPr>
              <a:t>PhD </a:t>
            </a:r>
            <a:r>
              <a:rPr lang="cs-CZ" sz="1700" dirty="0" err="1">
                <a:solidFill>
                  <a:schemeClr val="bg1"/>
                </a:solidFill>
              </a:rPr>
              <a:t>Day</a:t>
            </a:r>
            <a:r>
              <a:rPr lang="cs-CZ" sz="1700" dirty="0">
                <a:solidFill>
                  <a:schemeClr val="bg1"/>
                </a:solidFill>
              </a:rPr>
              <a:t> 2023</a:t>
            </a:r>
            <a:br>
              <a:rPr lang="cs-CZ" sz="1700" dirty="0">
                <a:solidFill>
                  <a:schemeClr val="bg1"/>
                </a:solidFill>
              </a:rPr>
            </a:br>
            <a:r>
              <a:rPr lang="cs-CZ" sz="1700" dirty="0">
                <a:solidFill>
                  <a:schemeClr val="bg1"/>
                </a:solidFill>
              </a:rPr>
              <a:t>Mgr. Kristýna Bajgarová, SCI MU</a:t>
            </a:r>
          </a:p>
          <a:p>
            <a:pPr marL="0" indent="0">
              <a:buNone/>
            </a:pPr>
            <a:endParaRPr lang="cs-CZ" sz="1700" dirty="0">
              <a:solidFill>
                <a:schemeClr val="bg1"/>
              </a:solidFill>
            </a:endParaRPr>
          </a:p>
        </p:txBody>
      </p:sp>
      <p:pic>
        <p:nvPicPr>
          <p:cNvPr id="83" name="Obrázek 82">
            <a:extLst>
              <a:ext uri="{FF2B5EF4-FFF2-40B4-BE49-F238E27FC236}">
                <a16:creationId xmlns:a16="http://schemas.microsoft.com/office/drawing/2014/main" id="{333E40EE-CAB5-7EC0-433D-50ED49C4A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" y="-345694"/>
            <a:ext cx="2187302" cy="154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278302-AD47-B485-A4D3-0A2F9290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24" y="2244008"/>
            <a:ext cx="4620584" cy="15991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Is there </a:t>
            </a:r>
            <a:r>
              <a:rPr lang="en-US" sz="4800" b="1" dirty="0" err="1"/>
              <a:t>anyting</a:t>
            </a:r>
            <a:r>
              <a:rPr lang="en-US" sz="4800" b="1" dirty="0"/>
              <a:t> you want to ask?</a:t>
            </a:r>
          </a:p>
        </p:txBody>
      </p:sp>
      <p:pic>
        <p:nvPicPr>
          <p:cNvPr id="6" name="Picture 5" descr="Wood human figure">
            <a:extLst>
              <a:ext uri="{FF2B5EF4-FFF2-40B4-BE49-F238E27FC236}">
                <a16:creationId xmlns:a16="http://schemas.microsoft.com/office/drawing/2014/main" id="{479E7689-F8F3-F48A-985D-F4856F4175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96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E19971-A2F2-90BD-DBEC-47C8E4D92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PhD Day, 6.10.2023</a:t>
            </a:r>
          </a:p>
        </p:txBody>
      </p:sp>
    </p:spTree>
    <p:extLst>
      <p:ext uri="{BB962C8B-B14F-4D97-AF65-F5344CB8AC3E}">
        <p14:creationId xmlns:p14="http://schemas.microsoft.com/office/powerpoint/2010/main" val="1052820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1B1924-632B-2EC3-3965-F0640135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cs-CZ" sz="8000"/>
              <a:t>Our Contact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186D14-0630-0D21-D48A-F5CD9AC4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32040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>
                <a:solidFill>
                  <a:schemeClr val="tx1">
                    <a:alpha val="60000"/>
                  </a:schemeClr>
                </a:solidFill>
              </a:rPr>
              <a:t>PhD Day, 6.10.2023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Zástupný obsah 2">
            <a:extLst>
              <a:ext uri="{FF2B5EF4-FFF2-40B4-BE49-F238E27FC236}">
                <a16:creationId xmlns:a16="http://schemas.microsoft.com/office/drawing/2014/main" id="{13A9C4DE-9BAC-B97E-05D3-A18DB53ADA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980435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1042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707274-8B0E-1B53-81E3-A7C228DD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PhD Day, 6.10.2023</a:t>
            </a:r>
          </a:p>
        </p:txBody>
      </p:sp>
      <p:sp>
        <p:nvSpPr>
          <p:cNvPr id="2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DDA5F63-7A3E-0BA2-F69E-F0B227127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25194"/>
            <a:ext cx="10905066" cy="4007610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9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3" descr="Obsah obrázku text&#10;&#10;Popis byl vytvořen automaticky">
            <a:extLst>
              <a:ext uri="{FF2B5EF4-FFF2-40B4-BE49-F238E27FC236}">
                <a16:creationId xmlns:a16="http://schemas.microsoft.com/office/drawing/2014/main" id="{BAEF7D2D-E1B7-FDC2-D047-5B56C14C8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" r="7546" b="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noFill/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E555F973-6553-E033-2EB6-0C72F7AC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WHY? </a:t>
            </a:r>
            <a:br>
              <a:rPr lang="cs-CZ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WHY NOT!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27B3C8-6471-F688-EA5E-5BF0B1402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2362" y="2005663"/>
            <a:ext cx="4114800" cy="44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PhD Day, 6.10.2023</a:t>
            </a:r>
          </a:p>
        </p:txBody>
      </p:sp>
    </p:spTree>
    <p:extLst>
      <p:ext uri="{BB962C8B-B14F-4D97-AF65-F5344CB8AC3E}">
        <p14:creationId xmlns:p14="http://schemas.microsoft.com/office/powerpoint/2010/main" val="205814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17A988-AEE3-A849-8737-5B7B7DF4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600" b="1"/>
              <a:t>Why should I go abroad?</a:t>
            </a:r>
            <a:endParaRPr lang="en-US" sz="3600" b="1" dirty="0"/>
          </a:p>
        </p:txBody>
      </p:sp>
      <p:pic>
        <p:nvPicPr>
          <p:cNvPr id="7" name="Obrázek 6" descr="Obsah obrázku text, osoba, oblečení, držení&#10;&#10;Popis byl vytvořen automaticky">
            <a:extLst>
              <a:ext uri="{FF2B5EF4-FFF2-40B4-BE49-F238E27FC236}">
                <a16:creationId xmlns:a16="http://schemas.microsoft.com/office/drawing/2014/main" id="{D721199F-1655-1C29-5AC2-A70FA698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3" r="7947" b="-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F4D040-C85F-A3FD-A06B-0BF7960A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PhD Day, 6.10.2023</a:t>
            </a:r>
          </a:p>
        </p:txBody>
      </p:sp>
      <p:graphicFrame>
        <p:nvGraphicFramePr>
          <p:cNvPr id="16" name="Zástupný text 3">
            <a:extLst>
              <a:ext uri="{FF2B5EF4-FFF2-40B4-BE49-F238E27FC236}">
                <a16:creationId xmlns:a16="http://schemas.microsoft.com/office/drawing/2014/main" id="{6199647A-3CAE-4CA7-1EB0-4155A8D548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458460"/>
              </p:ext>
            </p:extLst>
          </p:nvPr>
        </p:nvGraphicFramePr>
        <p:xfrm>
          <a:off x="5237249" y="1782618"/>
          <a:ext cx="6587834" cy="4265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718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CA27BA-4377-88FF-55FF-C428EF4E7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/>
              <a:t>Types of stays  - 2 main options: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99E4246-0FDB-197A-59D9-54DD61F7F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69915B-2A48-E284-2256-91179FD1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PhD Day, 6.10.2023</a:t>
            </a:r>
          </a:p>
        </p:txBody>
      </p:sp>
      <p:graphicFrame>
        <p:nvGraphicFramePr>
          <p:cNvPr id="9" name="Zástupný obsah 3">
            <a:extLst>
              <a:ext uri="{FF2B5EF4-FFF2-40B4-BE49-F238E27FC236}">
                <a16:creationId xmlns:a16="http://schemas.microsoft.com/office/drawing/2014/main" id="{707985E2-9CAD-B26E-14A1-E85057F0C47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56026461"/>
              </p:ext>
            </p:extLst>
          </p:nvPr>
        </p:nvGraphicFramePr>
        <p:xfrm>
          <a:off x="131981" y="1731225"/>
          <a:ext cx="5384799" cy="5279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4383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0964BC-D6E4-22DF-1290-DE6F2782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cs-CZ" sz="4100" b="1"/>
              <a:t>Ok, I am convinced! What are my next steps?</a:t>
            </a:r>
          </a:p>
        </p:txBody>
      </p:sp>
      <p:sp>
        <p:nvSpPr>
          <p:cNvPr id="40" name="Zástupný obsah 2">
            <a:extLst>
              <a:ext uri="{FF2B5EF4-FFF2-40B4-BE49-F238E27FC236}">
                <a16:creationId xmlns:a16="http://schemas.microsoft.com/office/drawing/2014/main" id="{075FAC8A-F87D-DF3E-387C-48E255759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pPr lvl="0"/>
            <a:r>
              <a:rPr lang="cs-CZ" sz="2200" err="1"/>
              <a:t>Read</a:t>
            </a:r>
            <a:r>
              <a:rPr lang="cs-CZ" sz="2200"/>
              <a:t> </a:t>
            </a:r>
            <a:r>
              <a:rPr lang="cs-CZ" sz="2200" err="1"/>
              <a:t>this</a:t>
            </a:r>
            <a:r>
              <a:rPr lang="cs-CZ" sz="2200"/>
              <a:t>: </a:t>
            </a:r>
            <a:r>
              <a:rPr lang="cs-CZ" sz="2200">
                <a:hlinkClick r:id="rId2"/>
              </a:rPr>
              <a:t>Mobility </a:t>
            </a:r>
            <a:r>
              <a:rPr lang="cs-CZ" sz="2200" err="1">
                <a:hlinkClick r:id="rId2"/>
              </a:rPr>
              <a:t>process</a:t>
            </a:r>
            <a:r>
              <a:rPr lang="cs-CZ" sz="2200">
                <a:hlinkClick r:id="rId2"/>
              </a:rPr>
              <a:t> </a:t>
            </a:r>
            <a:r>
              <a:rPr lang="cs-CZ" sz="2200"/>
              <a:t>in </a:t>
            </a:r>
            <a:r>
              <a:rPr lang="cs-CZ" sz="2200" err="1"/>
              <a:t>general</a:t>
            </a:r>
            <a:endParaRPr lang="cs-CZ" sz="2200"/>
          </a:p>
          <a:p>
            <a:r>
              <a:rPr lang="cs-CZ" sz="2200" err="1"/>
              <a:t>You</a:t>
            </a:r>
            <a:r>
              <a:rPr lang="cs-CZ" sz="2200"/>
              <a:t> </a:t>
            </a:r>
            <a:r>
              <a:rPr lang="cs-CZ" sz="2200" err="1"/>
              <a:t>can</a:t>
            </a:r>
            <a:r>
              <a:rPr lang="cs-CZ" sz="2200"/>
              <a:t> </a:t>
            </a:r>
            <a:r>
              <a:rPr lang="cs-CZ" sz="2200" err="1"/>
              <a:t>find</a:t>
            </a:r>
            <a:r>
              <a:rPr lang="cs-CZ" sz="2200"/>
              <a:t> </a:t>
            </a:r>
            <a:r>
              <a:rPr lang="cs-CZ" sz="2200" err="1"/>
              <a:t>all</a:t>
            </a:r>
            <a:r>
              <a:rPr lang="cs-CZ" sz="2200"/>
              <a:t> the </a:t>
            </a:r>
            <a:r>
              <a:rPr lang="cs-CZ" sz="2200" err="1"/>
              <a:t>information</a:t>
            </a:r>
            <a:r>
              <a:rPr lang="cs-CZ" sz="2200"/>
              <a:t> </a:t>
            </a:r>
            <a:r>
              <a:rPr lang="cs-CZ" sz="2200">
                <a:hlinkClick r:id="rId3"/>
              </a:rPr>
              <a:t>here</a:t>
            </a:r>
            <a:r>
              <a:rPr lang="cs-CZ" sz="2200"/>
              <a:t> (MUNI SCI Student </a:t>
            </a:r>
            <a:r>
              <a:rPr lang="cs-CZ" sz="2200" err="1"/>
              <a:t>section</a:t>
            </a:r>
            <a:r>
              <a:rPr lang="cs-CZ" sz="2200"/>
              <a:t>)</a:t>
            </a:r>
          </a:p>
          <a:p>
            <a:r>
              <a:rPr lang="cs-CZ" sz="2200" err="1"/>
              <a:t>Browse</a:t>
            </a:r>
            <a:r>
              <a:rPr lang="cs-CZ" sz="2200"/>
              <a:t> the web – for </a:t>
            </a:r>
            <a:r>
              <a:rPr lang="cs-CZ" sz="2200" err="1"/>
              <a:t>example</a:t>
            </a:r>
            <a:r>
              <a:rPr lang="cs-CZ" sz="2200"/>
              <a:t>, </a:t>
            </a:r>
            <a:r>
              <a:rPr lang="cs-CZ" sz="2200" err="1"/>
              <a:t>take</a:t>
            </a:r>
            <a:r>
              <a:rPr lang="cs-CZ" sz="2200"/>
              <a:t> a </a:t>
            </a:r>
            <a:r>
              <a:rPr lang="cs-CZ" sz="2200" err="1"/>
              <a:t>look</a:t>
            </a:r>
            <a:r>
              <a:rPr lang="cs-CZ" sz="2200"/>
              <a:t> </a:t>
            </a:r>
            <a:r>
              <a:rPr lang="cs-CZ" sz="2200">
                <a:hlinkClick r:id="rId4"/>
              </a:rPr>
              <a:t>here</a:t>
            </a:r>
            <a:r>
              <a:rPr lang="cs-CZ" sz="2200"/>
              <a:t> </a:t>
            </a:r>
            <a:r>
              <a:rPr lang="cs-CZ" sz="2200" err="1"/>
              <a:t>or</a:t>
            </a:r>
            <a:r>
              <a:rPr lang="cs-CZ" sz="2200"/>
              <a:t> </a:t>
            </a:r>
            <a:r>
              <a:rPr lang="cs-CZ" sz="2200">
                <a:hlinkClick r:id="rId5"/>
              </a:rPr>
              <a:t>here</a:t>
            </a:r>
            <a:endParaRPr lang="cs-CZ" sz="2200"/>
          </a:p>
          <a:p>
            <a:r>
              <a:rPr lang="cs-CZ" sz="2200" err="1"/>
              <a:t>Check</a:t>
            </a:r>
            <a:r>
              <a:rPr lang="cs-CZ" sz="2200"/>
              <a:t> </a:t>
            </a:r>
            <a:r>
              <a:rPr lang="cs-CZ" sz="2200">
                <a:hlinkClick r:id="rId6"/>
              </a:rPr>
              <a:t>MUNI </a:t>
            </a:r>
            <a:r>
              <a:rPr lang="cs-CZ" sz="2200" err="1">
                <a:hlinkClick r:id="rId6"/>
              </a:rPr>
              <a:t>Portal</a:t>
            </a:r>
            <a:r>
              <a:rPr lang="cs-CZ" sz="2200">
                <a:hlinkClick r:id="rId6"/>
              </a:rPr>
              <a:t> </a:t>
            </a:r>
            <a:endParaRPr lang="en-US" sz="2200"/>
          </a:p>
          <a:p>
            <a:pPr lvl="0"/>
            <a:r>
              <a:rPr lang="cs-CZ" sz="2200" err="1"/>
              <a:t>Be</a:t>
            </a:r>
            <a:r>
              <a:rPr lang="cs-CZ" sz="2200"/>
              <a:t> brave and </a:t>
            </a:r>
            <a:r>
              <a:rPr lang="cs-CZ" sz="2200" err="1"/>
              <a:t>contact</a:t>
            </a:r>
            <a:r>
              <a:rPr lang="cs-CZ" sz="2200"/>
              <a:t> any </a:t>
            </a:r>
            <a:r>
              <a:rPr lang="cs-CZ" sz="2200" err="1"/>
              <a:t>institution</a:t>
            </a:r>
            <a:r>
              <a:rPr lang="cs-CZ" sz="2200"/>
              <a:t> </a:t>
            </a:r>
            <a:r>
              <a:rPr lang="cs-CZ" sz="2200" err="1"/>
              <a:t>you</a:t>
            </a:r>
            <a:r>
              <a:rPr lang="cs-CZ" sz="2200"/>
              <a:t> are </a:t>
            </a:r>
            <a:r>
              <a:rPr lang="cs-CZ" sz="2200" err="1"/>
              <a:t>interested</a:t>
            </a:r>
            <a:r>
              <a:rPr lang="cs-CZ" sz="2200"/>
              <a:t> in</a:t>
            </a:r>
            <a:endParaRPr lang="en-US" sz="2200"/>
          </a:p>
          <a:p>
            <a:pPr lvl="0"/>
            <a:r>
              <a:rPr lang="en-US" sz="2200">
                <a:hlinkClick r:id="rId7"/>
              </a:rPr>
              <a:t>TOP 300 </a:t>
            </a:r>
            <a:r>
              <a:rPr lang="en-US" sz="2200"/>
              <a:t>world universities (QS ranking)</a:t>
            </a:r>
          </a:p>
          <a:p>
            <a:pPr lvl="0"/>
            <a:r>
              <a:rPr lang="cs-CZ" sz="2200" b="1" err="1"/>
              <a:t>Discuss</a:t>
            </a:r>
            <a:r>
              <a:rPr lang="cs-CZ" sz="2200" b="1"/>
              <a:t> </a:t>
            </a:r>
            <a:r>
              <a:rPr lang="cs-CZ" sz="2200" b="1" err="1"/>
              <a:t>it</a:t>
            </a:r>
            <a:r>
              <a:rPr lang="cs-CZ" sz="2200" b="1"/>
              <a:t> </a:t>
            </a:r>
            <a:r>
              <a:rPr lang="cs-CZ" sz="2200" b="1" err="1"/>
              <a:t>with</a:t>
            </a:r>
            <a:r>
              <a:rPr lang="cs-CZ" sz="2200" b="1"/>
              <a:t> your supervisor</a:t>
            </a:r>
          </a:p>
          <a:p>
            <a:pPr lvl="0"/>
            <a:r>
              <a:rPr lang="cs-CZ" sz="2200" b="1"/>
              <a:t>Stop by for a </a:t>
            </a:r>
            <a:r>
              <a:rPr lang="cs-CZ" sz="2200" b="1" err="1"/>
              <a:t>consulation</a:t>
            </a:r>
            <a:r>
              <a:rPr lang="cs-CZ" sz="2200" b="1"/>
              <a:t> </a:t>
            </a:r>
            <a:r>
              <a:rPr lang="cs-CZ" sz="2200" b="1" err="1"/>
              <a:t>if</a:t>
            </a:r>
            <a:r>
              <a:rPr lang="cs-CZ" sz="2200" b="1"/>
              <a:t> </a:t>
            </a:r>
            <a:r>
              <a:rPr lang="cs-CZ" sz="2200" b="1" err="1"/>
              <a:t>you‘d</a:t>
            </a:r>
            <a:r>
              <a:rPr lang="cs-CZ" sz="2200" b="1"/>
              <a:t> </a:t>
            </a:r>
            <a:r>
              <a:rPr lang="cs-CZ" sz="2200" b="1" err="1"/>
              <a:t>like</a:t>
            </a:r>
            <a:r>
              <a:rPr lang="cs-CZ" sz="2200" b="1"/>
              <a:t> to</a:t>
            </a:r>
            <a:endParaRPr lang="en-US" sz="2200" b="1"/>
          </a:p>
          <a:p>
            <a:pPr marL="0" indent="0">
              <a:buNone/>
            </a:pPr>
            <a:endParaRPr lang="cs-CZ" sz="2200"/>
          </a:p>
        </p:txBody>
      </p:sp>
      <p:pic>
        <p:nvPicPr>
          <p:cNvPr id="38" name="Picture 5" descr="Byznysmen kráčející po nataženém červeném laně">
            <a:extLst>
              <a:ext uri="{FF2B5EF4-FFF2-40B4-BE49-F238E27FC236}">
                <a16:creationId xmlns:a16="http://schemas.microsoft.com/office/drawing/2014/main" id="{DA40234E-4E06-A5A8-34E8-8BDB2E38E47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r="19454" b="-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59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6E952C2-0AA8-ADE1-1CDB-232A27990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3253" y="6356350"/>
            <a:ext cx="3012449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cs-CZ"/>
              <a:t>PhD Day, 6.10.2023</a:t>
            </a:r>
          </a:p>
        </p:txBody>
      </p:sp>
    </p:spTree>
    <p:extLst>
      <p:ext uri="{BB962C8B-B14F-4D97-AF65-F5344CB8AC3E}">
        <p14:creationId xmlns:p14="http://schemas.microsoft.com/office/powerpoint/2010/main" val="56009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370A18-60CA-F28C-0C8E-B712750D0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5" y="832589"/>
            <a:ext cx="5334930" cy="11579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Scholarships</a:t>
            </a:r>
          </a:p>
        </p:txBody>
      </p:sp>
      <p:sp>
        <p:nvSpPr>
          <p:cNvPr id="46" name="Freeform: Shape 4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E797649-1E58-F4DB-7DF8-E96B2D8F6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" r="-3" b="-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DA2BEE1-62EF-0920-AE6B-020C6005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4716" y="6356350"/>
            <a:ext cx="380568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PhD Day, 6.10.2023</a:t>
            </a:r>
            <a:endParaRPr lang="en-US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A881B1BE-138D-FF2B-28FA-FADDD2256E18}"/>
              </a:ext>
            </a:extLst>
          </p:cNvPr>
          <p:cNvSpPr/>
          <p:nvPr/>
        </p:nvSpPr>
        <p:spPr>
          <a:xfrm>
            <a:off x="3251990" y="2735587"/>
            <a:ext cx="2420434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53" name="Zástupný text 2">
            <a:extLst>
              <a:ext uri="{FF2B5EF4-FFF2-40B4-BE49-F238E27FC236}">
                <a16:creationId xmlns:a16="http://schemas.microsoft.com/office/drawing/2014/main" id="{C34D302A-A776-0F28-3F78-EA62376017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3366680"/>
              </p:ext>
            </p:extLst>
          </p:nvPr>
        </p:nvGraphicFramePr>
        <p:xfrm>
          <a:off x="6194715" y="2141591"/>
          <a:ext cx="5796002" cy="421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453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E22494-08FF-B213-A683-B6F686D61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Recognition and Evidence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D895EB-C119-9C42-16A2-1AE6DB476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Every placement abroad as part of studies at MU longer than 14 days is considered a study stay or a traineeship. In both cases, this mobility must be part of the study and therefore recognized within the study at MU.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Information </a:t>
            </a:r>
            <a:r>
              <a:rPr lang="en-US" sz="2200" dirty="0">
                <a:hlinkClick r:id="rId2"/>
              </a:rPr>
              <a:t>here</a:t>
            </a: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3A37139C-CD36-61DE-E089-7336748C52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218" r="3218"/>
          <a:stretch>
            <a:fillRect/>
          </a:stretch>
        </p:blipFill>
        <p:spPr>
          <a:xfrm>
            <a:off x="4841769" y="781925"/>
            <a:ext cx="6903720" cy="5294149"/>
          </a:xfrm>
          <a:prstGeom prst="rect">
            <a:avLst/>
          </a:prstGeo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B7A824-B889-1013-03E4-EDA89E2C9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PhD Day, 6.10.2023</a:t>
            </a:r>
          </a:p>
        </p:txBody>
      </p:sp>
    </p:spTree>
    <p:extLst>
      <p:ext uri="{BB962C8B-B14F-4D97-AF65-F5344CB8AC3E}">
        <p14:creationId xmlns:p14="http://schemas.microsoft.com/office/powerpoint/2010/main" val="429088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371BFB-972D-6461-98AC-69DF2E089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85" r="-1" b="10344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435A76B-D478-4F38-9D76-040E49ADC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0138" y="2758601"/>
            <a:ext cx="7832767" cy="4099399"/>
          </a:xfrm>
          <a:custGeom>
            <a:avLst/>
            <a:gdLst>
              <a:gd name="connsiteX0" fmla="*/ 4436398 w 7832767"/>
              <a:gd name="connsiteY0" fmla="*/ 580 h 4099399"/>
              <a:gd name="connsiteX1" fmla="*/ 5062070 w 7832767"/>
              <a:gd name="connsiteY1" fmla="*/ 20166 h 4099399"/>
              <a:gd name="connsiteX2" fmla="*/ 6429770 w 7832767"/>
              <a:gd name="connsiteY2" fmla="*/ 44716 h 4099399"/>
              <a:gd name="connsiteX3" fmla="*/ 7261927 w 7832767"/>
              <a:gd name="connsiteY3" fmla="*/ 147922 h 4099399"/>
              <a:gd name="connsiteX4" fmla="*/ 7370574 w 7832767"/>
              <a:gd name="connsiteY4" fmla="*/ 185497 h 4099399"/>
              <a:gd name="connsiteX5" fmla="*/ 7342690 w 7832767"/>
              <a:gd name="connsiteY5" fmla="*/ 262652 h 4099399"/>
              <a:gd name="connsiteX6" fmla="*/ 7154722 w 7832767"/>
              <a:gd name="connsiteY6" fmla="*/ 283192 h 4099399"/>
              <a:gd name="connsiteX7" fmla="*/ 7257600 w 7832767"/>
              <a:gd name="connsiteY7" fmla="*/ 340809 h 4099399"/>
              <a:gd name="connsiteX8" fmla="*/ 7031654 w 7832767"/>
              <a:gd name="connsiteY8" fmla="*/ 384897 h 4099399"/>
              <a:gd name="connsiteX9" fmla="*/ 7061460 w 7832767"/>
              <a:gd name="connsiteY9" fmla="*/ 415459 h 4099399"/>
              <a:gd name="connsiteX10" fmla="*/ 7091746 w 7832767"/>
              <a:gd name="connsiteY10" fmla="*/ 444516 h 4099399"/>
              <a:gd name="connsiteX11" fmla="*/ 6661966 w 7832767"/>
              <a:gd name="connsiteY11" fmla="*/ 519166 h 4099399"/>
              <a:gd name="connsiteX12" fmla="*/ 7169625 w 7832767"/>
              <a:gd name="connsiteY12" fmla="*/ 655940 h 4099399"/>
              <a:gd name="connsiteX13" fmla="*/ 7077324 w 7832767"/>
              <a:gd name="connsiteY13" fmla="*/ 729587 h 4099399"/>
              <a:gd name="connsiteX14" fmla="*/ 7370574 w 7832767"/>
              <a:gd name="connsiteY14" fmla="*/ 845819 h 4099399"/>
              <a:gd name="connsiteX15" fmla="*/ 7608539 w 7832767"/>
              <a:gd name="connsiteY15" fmla="*/ 990610 h 4099399"/>
              <a:gd name="connsiteX16" fmla="*/ 7742185 w 7832767"/>
              <a:gd name="connsiteY16" fmla="*/ 1180991 h 4099399"/>
              <a:gd name="connsiteX17" fmla="*/ 7789296 w 7832767"/>
              <a:gd name="connsiteY17" fmla="*/ 1266161 h 4099399"/>
              <a:gd name="connsiteX18" fmla="*/ 7831602 w 7832767"/>
              <a:gd name="connsiteY18" fmla="*/ 1355841 h 4099399"/>
              <a:gd name="connsiteX19" fmla="*/ 7758529 w 7832767"/>
              <a:gd name="connsiteY19" fmla="*/ 1445019 h 4099399"/>
              <a:gd name="connsiteX20" fmla="*/ 7710936 w 7832767"/>
              <a:gd name="connsiteY20" fmla="*/ 1553237 h 4099399"/>
              <a:gd name="connsiteX21" fmla="*/ 7754684 w 7832767"/>
              <a:gd name="connsiteY21" fmla="*/ 1616863 h 4099399"/>
              <a:gd name="connsiteX22" fmla="*/ 7755645 w 7832767"/>
              <a:gd name="connsiteY22" fmla="*/ 1759148 h 4099399"/>
              <a:gd name="connsiteX23" fmla="*/ 7725360 w 7832767"/>
              <a:gd name="connsiteY23" fmla="*/ 1826283 h 4099399"/>
              <a:gd name="connsiteX24" fmla="*/ 7633056 w 7832767"/>
              <a:gd name="connsiteY24" fmla="*/ 1972074 h 4099399"/>
              <a:gd name="connsiteX25" fmla="*/ 7554696 w 7832767"/>
              <a:gd name="connsiteY25" fmla="*/ 2004640 h 4099399"/>
              <a:gd name="connsiteX26" fmla="*/ 7562870 w 7832767"/>
              <a:gd name="connsiteY26" fmla="*/ 2592817 h 4099399"/>
              <a:gd name="connsiteX27" fmla="*/ 7620078 w 7832767"/>
              <a:gd name="connsiteY27" fmla="*/ 2877387 h 4099399"/>
              <a:gd name="connsiteX28" fmla="*/ 7579695 w 7832767"/>
              <a:gd name="connsiteY28" fmla="*/ 3198029 h 4099399"/>
              <a:gd name="connsiteX29" fmla="*/ 7713340 w 7832767"/>
              <a:gd name="connsiteY29" fmla="*/ 3435003 h 4099399"/>
              <a:gd name="connsiteX30" fmla="*/ 7658054 w 7832767"/>
              <a:gd name="connsiteY30" fmla="*/ 3526187 h 4099399"/>
              <a:gd name="connsiteX31" fmla="*/ 7813815 w 7832767"/>
              <a:gd name="connsiteY31" fmla="*/ 3628391 h 4099399"/>
              <a:gd name="connsiteX32" fmla="*/ 7669112 w 7832767"/>
              <a:gd name="connsiteY32" fmla="*/ 3773681 h 4099399"/>
              <a:gd name="connsiteX33" fmla="*/ 7429704 w 7832767"/>
              <a:gd name="connsiteY33" fmla="*/ 4001137 h 4099399"/>
              <a:gd name="connsiteX34" fmla="*/ 7417475 w 7832767"/>
              <a:gd name="connsiteY34" fmla="*/ 4099399 h 4099399"/>
              <a:gd name="connsiteX35" fmla="*/ 180606 w 7832767"/>
              <a:gd name="connsiteY35" fmla="*/ 4099399 h 4099399"/>
              <a:gd name="connsiteX36" fmla="*/ 164649 w 7832767"/>
              <a:gd name="connsiteY36" fmla="*/ 4093760 h 4099399"/>
              <a:gd name="connsiteX37" fmla="*/ 160465 w 7832767"/>
              <a:gd name="connsiteY37" fmla="*/ 4076287 h 4099399"/>
              <a:gd name="connsiteX38" fmla="*/ 549383 w 7832767"/>
              <a:gd name="connsiteY38" fmla="*/ 3827790 h 4099399"/>
              <a:gd name="connsiteX39" fmla="*/ 756100 w 7832767"/>
              <a:gd name="connsiteY39" fmla="*/ 3722078 h 4099399"/>
              <a:gd name="connsiteX40" fmla="*/ 415738 w 7832767"/>
              <a:gd name="connsiteY40" fmla="*/ 3746126 h 4099399"/>
              <a:gd name="connsiteX41" fmla="*/ 671971 w 7832767"/>
              <a:gd name="connsiteY41" fmla="*/ 3563762 h 4099399"/>
              <a:gd name="connsiteX42" fmla="*/ 619570 w 7832767"/>
              <a:gd name="connsiteY42" fmla="*/ 3530194 h 4099399"/>
              <a:gd name="connsiteX43" fmla="*/ 523422 w 7832767"/>
              <a:gd name="connsiteY43" fmla="*/ 3507649 h 4099399"/>
              <a:gd name="connsiteX44" fmla="*/ 957048 w 7832767"/>
              <a:gd name="connsiteY44" fmla="*/ 3392918 h 4099399"/>
              <a:gd name="connsiteX45" fmla="*/ 835904 w 7832767"/>
              <a:gd name="connsiteY45" fmla="*/ 3231596 h 4099399"/>
              <a:gd name="connsiteX46" fmla="*/ 930608 w 7832767"/>
              <a:gd name="connsiteY46" fmla="*/ 3195022 h 4099399"/>
              <a:gd name="connsiteX47" fmla="*/ 817153 w 7832767"/>
              <a:gd name="connsiteY47" fmla="*/ 3190514 h 4099399"/>
              <a:gd name="connsiteX48" fmla="*/ 727736 w 7832767"/>
              <a:gd name="connsiteY48" fmla="*/ 3191015 h 4099399"/>
              <a:gd name="connsiteX49" fmla="*/ 567170 w 7832767"/>
              <a:gd name="connsiteY49" fmla="*/ 3150434 h 4099399"/>
              <a:gd name="connsiteX50" fmla="*/ 2784 w 7832767"/>
              <a:gd name="connsiteY50" fmla="*/ 3218569 h 4099399"/>
              <a:gd name="connsiteX51" fmla="*/ 122006 w 7832767"/>
              <a:gd name="connsiteY51" fmla="*/ 3122877 h 4099399"/>
              <a:gd name="connsiteX52" fmla="*/ 264786 w 7832767"/>
              <a:gd name="connsiteY52" fmla="*/ 3068269 h 4099399"/>
              <a:gd name="connsiteX53" fmla="*/ 72009 w 7832767"/>
              <a:gd name="connsiteY53" fmla="*/ 3039210 h 4099399"/>
              <a:gd name="connsiteX54" fmla="*/ 459485 w 7832767"/>
              <a:gd name="connsiteY54" fmla="*/ 2948028 h 4099399"/>
              <a:gd name="connsiteX55" fmla="*/ 365260 w 7832767"/>
              <a:gd name="connsiteY55" fmla="*/ 2866364 h 4099399"/>
              <a:gd name="connsiteX56" fmla="*/ 607071 w 7832767"/>
              <a:gd name="connsiteY56" fmla="*/ 2498127 h 4099399"/>
              <a:gd name="connsiteX57" fmla="*/ 1090213 w 7832767"/>
              <a:gd name="connsiteY57" fmla="*/ 2289209 h 4099399"/>
              <a:gd name="connsiteX58" fmla="*/ 1337313 w 7832767"/>
              <a:gd name="connsiteY58" fmla="*/ 2272676 h 4099399"/>
              <a:gd name="connsiteX59" fmla="*/ 1268086 w 7832767"/>
              <a:gd name="connsiteY59" fmla="*/ 2205541 h 4099399"/>
              <a:gd name="connsiteX60" fmla="*/ 1449324 w 7832767"/>
              <a:gd name="connsiteY60" fmla="*/ 1827285 h 4099399"/>
              <a:gd name="connsiteX61" fmla="*/ 1255107 w 7832767"/>
              <a:gd name="connsiteY61" fmla="*/ 1849829 h 4099399"/>
              <a:gd name="connsiteX62" fmla="*/ 259497 w 7832767"/>
              <a:gd name="connsiteY62" fmla="*/ 1865862 h 4099399"/>
              <a:gd name="connsiteX63" fmla="*/ 160947 w 7832767"/>
              <a:gd name="connsiteY63" fmla="*/ 1851332 h 4099399"/>
              <a:gd name="connsiteX64" fmla="*/ 845998 w 7832767"/>
              <a:gd name="connsiteY64" fmla="*/ 1661453 h 4099399"/>
              <a:gd name="connsiteX65" fmla="*/ 575343 w 7832767"/>
              <a:gd name="connsiteY65" fmla="*/ 1610350 h 4099399"/>
              <a:gd name="connsiteX66" fmla="*/ 512846 w 7832767"/>
              <a:gd name="connsiteY66" fmla="*/ 1589809 h 4099399"/>
              <a:gd name="connsiteX67" fmla="*/ 570054 w 7832767"/>
              <a:gd name="connsiteY67" fmla="*/ 1536702 h 4099399"/>
              <a:gd name="connsiteX68" fmla="*/ 714276 w 7832767"/>
              <a:gd name="connsiteY68" fmla="*/ 1483095 h 4099399"/>
              <a:gd name="connsiteX69" fmla="*/ 321033 w 7832767"/>
              <a:gd name="connsiteY69" fmla="*/ 1560250 h 4099399"/>
              <a:gd name="connsiteX70" fmla="*/ 348915 w 7832767"/>
              <a:gd name="connsiteY70" fmla="*/ 1478587 h 4099399"/>
              <a:gd name="connsiteX71" fmla="*/ 309975 w 7832767"/>
              <a:gd name="connsiteY71" fmla="*/ 1404938 h 4099399"/>
              <a:gd name="connsiteX72" fmla="*/ 531595 w 7832767"/>
              <a:gd name="connsiteY72" fmla="*/ 1310249 h 4099399"/>
              <a:gd name="connsiteX73" fmla="*/ 840230 w 7832767"/>
              <a:gd name="connsiteY73" fmla="*/ 1125380 h 4099399"/>
              <a:gd name="connsiteX74" fmla="*/ 1149825 w 7832767"/>
              <a:gd name="connsiteY74" fmla="*/ 1007142 h 4099399"/>
              <a:gd name="connsiteX75" fmla="*/ 1405096 w 7832767"/>
              <a:gd name="connsiteY75" fmla="*/ 901932 h 4099399"/>
              <a:gd name="connsiteX76" fmla="*/ 1167613 w 7832767"/>
              <a:gd name="connsiteY76" fmla="*/ 918465 h 4099399"/>
              <a:gd name="connsiteX77" fmla="*/ 1563740 w 7832767"/>
              <a:gd name="connsiteY77" fmla="*/ 752632 h 4099399"/>
              <a:gd name="connsiteX78" fmla="*/ 1623833 w 7832767"/>
              <a:gd name="connsiteY78" fmla="*/ 742112 h 4099399"/>
              <a:gd name="connsiteX79" fmla="*/ 2259848 w 7832767"/>
              <a:gd name="connsiteY79" fmla="*/ 624877 h 4099399"/>
              <a:gd name="connsiteX80" fmla="*/ 2382917 w 7832767"/>
              <a:gd name="connsiteY80" fmla="*/ 566761 h 4099399"/>
              <a:gd name="connsiteX81" fmla="*/ 2241099 w 7832767"/>
              <a:gd name="connsiteY81" fmla="*/ 554235 h 4099399"/>
              <a:gd name="connsiteX82" fmla="*/ 1768535 w 7832767"/>
              <a:gd name="connsiteY82" fmla="*/ 588806 h 4099399"/>
              <a:gd name="connsiteX83" fmla="*/ 2089668 w 7832767"/>
              <a:gd name="connsiteY83" fmla="*/ 516159 h 4099399"/>
              <a:gd name="connsiteX84" fmla="*/ 1739690 w 7832767"/>
              <a:gd name="connsiteY84" fmla="*/ 493614 h 4099399"/>
              <a:gd name="connsiteX85" fmla="*/ 1657003 w 7832767"/>
              <a:gd name="connsiteY85" fmla="*/ 436500 h 4099399"/>
              <a:gd name="connsiteX86" fmla="*/ 1716134 w 7832767"/>
              <a:gd name="connsiteY86" fmla="*/ 380889 h 4099399"/>
              <a:gd name="connsiteX87" fmla="*/ 1931986 w 7832767"/>
              <a:gd name="connsiteY87" fmla="*/ 319766 h 4099399"/>
              <a:gd name="connsiteX88" fmla="*/ 2152163 w 7832767"/>
              <a:gd name="connsiteY88" fmla="*/ 230087 h 4099399"/>
              <a:gd name="connsiteX89" fmla="*/ 2858367 w 7832767"/>
              <a:gd name="connsiteY89" fmla="*/ 102831 h 4099399"/>
              <a:gd name="connsiteX90" fmla="*/ 3327568 w 7832767"/>
              <a:gd name="connsiteY90" fmla="*/ 61248 h 4099399"/>
              <a:gd name="connsiteX91" fmla="*/ 4227028 w 7832767"/>
              <a:gd name="connsiteY91" fmla="*/ 1129 h 4099399"/>
              <a:gd name="connsiteX92" fmla="*/ 4436398 w 7832767"/>
              <a:gd name="connsiteY92" fmla="*/ 580 h 409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7832767" h="4099399">
                <a:moveTo>
                  <a:pt x="4436398" y="580"/>
                </a:moveTo>
                <a:cubicBezTo>
                  <a:pt x="4645360" y="3164"/>
                  <a:pt x="4853309" y="13778"/>
                  <a:pt x="5062070" y="20166"/>
                </a:cubicBezTo>
                <a:cubicBezTo>
                  <a:pt x="5516848" y="34696"/>
                  <a:pt x="5974030" y="34194"/>
                  <a:pt x="6429770" y="44716"/>
                </a:cubicBezTo>
                <a:cubicBezTo>
                  <a:pt x="6713886" y="51228"/>
                  <a:pt x="6994637" y="74776"/>
                  <a:pt x="7261927" y="147922"/>
                </a:cubicBezTo>
                <a:cubicBezTo>
                  <a:pt x="7299424" y="158443"/>
                  <a:pt x="7341729" y="160448"/>
                  <a:pt x="7370574" y="185497"/>
                </a:cubicBezTo>
                <a:cubicBezTo>
                  <a:pt x="7402784" y="213553"/>
                  <a:pt x="7389804" y="254635"/>
                  <a:pt x="7342690" y="262652"/>
                </a:cubicBezTo>
                <a:cubicBezTo>
                  <a:pt x="7282599" y="273173"/>
                  <a:pt x="7221066" y="276179"/>
                  <a:pt x="7154722" y="283192"/>
                </a:cubicBezTo>
                <a:cubicBezTo>
                  <a:pt x="7180202" y="321770"/>
                  <a:pt x="7241736" y="292713"/>
                  <a:pt x="7257600" y="340809"/>
                </a:cubicBezTo>
                <a:cubicBezTo>
                  <a:pt x="7186452" y="373874"/>
                  <a:pt x="7100400" y="352331"/>
                  <a:pt x="7031654" y="384897"/>
                </a:cubicBezTo>
                <a:cubicBezTo>
                  <a:pt x="7033577" y="407441"/>
                  <a:pt x="7048960" y="409446"/>
                  <a:pt x="7061460" y="415459"/>
                </a:cubicBezTo>
                <a:cubicBezTo>
                  <a:pt x="7073960" y="420968"/>
                  <a:pt x="7105206" y="412953"/>
                  <a:pt x="7091746" y="444516"/>
                </a:cubicBezTo>
                <a:cubicBezTo>
                  <a:pt x="6948967" y="463553"/>
                  <a:pt x="6812438" y="528183"/>
                  <a:pt x="6661966" y="519166"/>
                </a:cubicBezTo>
                <a:cubicBezTo>
                  <a:pt x="6848013" y="536700"/>
                  <a:pt x="7005214" y="608344"/>
                  <a:pt x="7169625" y="655940"/>
                </a:cubicBezTo>
                <a:cubicBezTo>
                  <a:pt x="7162896" y="712052"/>
                  <a:pt x="7096554" y="689507"/>
                  <a:pt x="7077324" y="729587"/>
                </a:cubicBezTo>
                <a:cubicBezTo>
                  <a:pt x="7182606" y="757642"/>
                  <a:pt x="7283560" y="790709"/>
                  <a:pt x="7370574" y="845819"/>
                </a:cubicBezTo>
                <a:cubicBezTo>
                  <a:pt x="7448935" y="895418"/>
                  <a:pt x="7523448" y="950028"/>
                  <a:pt x="7608539" y="990610"/>
                </a:cubicBezTo>
                <a:cubicBezTo>
                  <a:pt x="7697957" y="1033195"/>
                  <a:pt x="7752280" y="1087804"/>
                  <a:pt x="7742185" y="1180991"/>
                </a:cubicBezTo>
                <a:cubicBezTo>
                  <a:pt x="7737858" y="1219067"/>
                  <a:pt x="7749396" y="1251131"/>
                  <a:pt x="7789296" y="1266161"/>
                </a:cubicBezTo>
                <a:cubicBezTo>
                  <a:pt x="7838813" y="1284698"/>
                  <a:pt x="7833526" y="1312754"/>
                  <a:pt x="7831602" y="1355841"/>
                </a:cubicBezTo>
                <a:cubicBezTo>
                  <a:pt x="7828717" y="1407443"/>
                  <a:pt x="7803238" y="1427485"/>
                  <a:pt x="7758529" y="1445019"/>
                </a:cubicBezTo>
                <a:cubicBezTo>
                  <a:pt x="7694591" y="1469568"/>
                  <a:pt x="7694110" y="1507644"/>
                  <a:pt x="7710936" y="1553237"/>
                </a:cubicBezTo>
                <a:cubicBezTo>
                  <a:pt x="7720072" y="1578286"/>
                  <a:pt x="7734012" y="1598327"/>
                  <a:pt x="7754684" y="1616863"/>
                </a:cubicBezTo>
                <a:cubicBezTo>
                  <a:pt x="7826314" y="1681493"/>
                  <a:pt x="7825833" y="1682494"/>
                  <a:pt x="7755645" y="1759148"/>
                </a:cubicBezTo>
                <a:cubicBezTo>
                  <a:pt x="7736896" y="1779688"/>
                  <a:pt x="7716704" y="1793216"/>
                  <a:pt x="7725360" y="1826283"/>
                </a:cubicBezTo>
                <a:cubicBezTo>
                  <a:pt x="7754684" y="1936002"/>
                  <a:pt x="7750838" y="1936002"/>
                  <a:pt x="7633056" y="1972074"/>
                </a:cubicBezTo>
                <a:cubicBezTo>
                  <a:pt x="7606135" y="1980591"/>
                  <a:pt x="7570080" y="1973076"/>
                  <a:pt x="7554696" y="2004640"/>
                </a:cubicBezTo>
                <a:cubicBezTo>
                  <a:pt x="7564311" y="2027686"/>
                  <a:pt x="7541716" y="2583799"/>
                  <a:pt x="7562870" y="2592817"/>
                </a:cubicBezTo>
                <a:cubicBezTo>
                  <a:pt x="7728244" y="2663458"/>
                  <a:pt x="7748914" y="2746625"/>
                  <a:pt x="7620078" y="2877387"/>
                </a:cubicBezTo>
                <a:cubicBezTo>
                  <a:pt x="7533544" y="2965063"/>
                  <a:pt x="7543639" y="3108349"/>
                  <a:pt x="7579695" y="3198029"/>
                </a:cubicBezTo>
                <a:cubicBezTo>
                  <a:pt x="7715743" y="3237608"/>
                  <a:pt x="7685939" y="3342818"/>
                  <a:pt x="7713340" y="3435003"/>
                </a:cubicBezTo>
                <a:cubicBezTo>
                  <a:pt x="7733531" y="3504142"/>
                  <a:pt x="7654210" y="3494623"/>
                  <a:pt x="7658054" y="3526187"/>
                </a:cubicBezTo>
                <a:cubicBezTo>
                  <a:pt x="7708052" y="3564262"/>
                  <a:pt x="7774874" y="3576287"/>
                  <a:pt x="7813815" y="3628391"/>
                </a:cubicBezTo>
                <a:cubicBezTo>
                  <a:pt x="7743627" y="3666467"/>
                  <a:pt x="7708052" y="3720074"/>
                  <a:pt x="7669112" y="3773681"/>
                </a:cubicBezTo>
                <a:cubicBezTo>
                  <a:pt x="7606135" y="3860855"/>
                  <a:pt x="7520564" y="3934503"/>
                  <a:pt x="7429704" y="4001137"/>
                </a:cubicBezTo>
                <a:lnTo>
                  <a:pt x="7417475" y="4099399"/>
                </a:lnTo>
                <a:lnTo>
                  <a:pt x="180606" y="4099399"/>
                </a:lnTo>
                <a:lnTo>
                  <a:pt x="164649" y="4093760"/>
                </a:lnTo>
                <a:cubicBezTo>
                  <a:pt x="148507" y="4086464"/>
                  <a:pt x="145082" y="4080295"/>
                  <a:pt x="160465" y="4076287"/>
                </a:cubicBezTo>
                <a:cubicBezTo>
                  <a:pt x="230173" y="4057751"/>
                  <a:pt x="478714" y="3837810"/>
                  <a:pt x="549383" y="3827790"/>
                </a:cubicBezTo>
                <a:cubicBezTo>
                  <a:pt x="631589" y="3816267"/>
                  <a:pt x="647934" y="3800736"/>
                  <a:pt x="756100" y="3722078"/>
                </a:cubicBezTo>
                <a:cubicBezTo>
                  <a:pt x="827251" y="3670474"/>
                  <a:pt x="531115" y="3782698"/>
                  <a:pt x="415738" y="3746126"/>
                </a:cubicBezTo>
                <a:cubicBezTo>
                  <a:pt x="373433" y="3732598"/>
                  <a:pt x="671971" y="3589813"/>
                  <a:pt x="671971" y="3563762"/>
                </a:cubicBezTo>
                <a:cubicBezTo>
                  <a:pt x="671971" y="3536206"/>
                  <a:pt x="645049" y="3530194"/>
                  <a:pt x="619570" y="3530194"/>
                </a:cubicBezTo>
                <a:cubicBezTo>
                  <a:pt x="562844" y="3530194"/>
                  <a:pt x="580151" y="3506145"/>
                  <a:pt x="523422" y="3507649"/>
                </a:cubicBezTo>
                <a:cubicBezTo>
                  <a:pt x="689758" y="3438010"/>
                  <a:pt x="792637" y="3456547"/>
                  <a:pt x="957048" y="3392918"/>
                </a:cubicBezTo>
                <a:cubicBezTo>
                  <a:pt x="1037333" y="3361856"/>
                  <a:pt x="753217" y="3258649"/>
                  <a:pt x="835904" y="3231596"/>
                </a:cubicBezTo>
                <a:cubicBezTo>
                  <a:pt x="867151" y="3221074"/>
                  <a:pt x="908974" y="3232097"/>
                  <a:pt x="930608" y="3195022"/>
                </a:cubicBezTo>
                <a:cubicBezTo>
                  <a:pt x="896476" y="3165464"/>
                  <a:pt x="851286" y="3178490"/>
                  <a:pt x="817153" y="3190514"/>
                </a:cubicBezTo>
                <a:cubicBezTo>
                  <a:pt x="730141" y="3221576"/>
                  <a:pt x="736391" y="3214062"/>
                  <a:pt x="727736" y="3191015"/>
                </a:cubicBezTo>
                <a:cubicBezTo>
                  <a:pt x="699374" y="3112357"/>
                  <a:pt x="629186" y="3137408"/>
                  <a:pt x="567170" y="3150434"/>
                </a:cubicBezTo>
                <a:cubicBezTo>
                  <a:pt x="379682" y="3189512"/>
                  <a:pt x="189791" y="3178490"/>
                  <a:pt x="2784" y="3218569"/>
                </a:cubicBezTo>
                <a:cubicBezTo>
                  <a:pt x="-17406" y="3223079"/>
                  <a:pt x="77299" y="3133400"/>
                  <a:pt x="122006" y="3122877"/>
                </a:cubicBezTo>
                <a:cubicBezTo>
                  <a:pt x="170561" y="3111856"/>
                  <a:pt x="230173" y="3119872"/>
                  <a:pt x="264786" y="3068269"/>
                </a:cubicBezTo>
                <a:cubicBezTo>
                  <a:pt x="203252" y="3055243"/>
                  <a:pt x="133065" y="3080292"/>
                  <a:pt x="72009" y="3039210"/>
                </a:cubicBezTo>
                <a:cubicBezTo>
                  <a:pt x="207578" y="2982597"/>
                  <a:pt x="342665" y="2984601"/>
                  <a:pt x="459485" y="2948028"/>
                </a:cubicBezTo>
                <a:cubicBezTo>
                  <a:pt x="470061" y="2880393"/>
                  <a:pt x="393143" y="2904941"/>
                  <a:pt x="365260" y="2866364"/>
                </a:cubicBezTo>
                <a:cubicBezTo>
                  <a:pt x="1245010" y="2800232"/>
                  <a:pt x="753697" y="2604840"/>
                  <a:pt x="607071" y="2498127"/>
                </a:cubicBezTo>
                <a:cubicBezTo>
                  <a:pt x="558036" y="2462556"/>
                  <a:pt x="1073387" y="2293717"/>
                  <a:pt x="1090213" y="2289209"/>
                </a:cubicBezTo>
                <a:cubicBezTo>
                  <a:pt x="1132999" y="2278688"/>
                  <a:pt x="1302700" y="2286203"/>
                  <a:pt x="1337313" y="2272676"/>
                </a:cubicBezTo>
                <a:cubicBezTo>
                  <a:pt x="1381541" y="2255643"/>
                  <a:pt x="1235395" y="2226083"/>
                  <a:pt x="1268086" y="2205541"/>
                </a:cubicBezTo>
                <a:cubicBezTo>
                  <a:pt x="1497398" y="2060752"/>
                  <a:pt x="1513743" y="1842815"/>
                  <a:pt x="1449324" y="1827285"/>
                </a:cubicBezTo>
                <a:cubicBezTo>
                  <a:pt x="1382502" y="1811252"/>
                  <a:pt x="1317121" y="1823778"/>
                  <a:pt x="1255107" y="1849829"/>
                </a:cubicBezTo>
                <a:cubicBezTo>
                  <a:pt x="1154152" y="1892415"/>
                  <a:pt x="455158" y="1831793"/>
                  <a:pt x="259497" y="1865862"/>
                </a:cubicBezTo>
                <a:cubicBezTo>
                  <a:pt x="229691" y="1870872"/>
                  <a:pt x="189311" y="1893417"/>
                  <a:pt x="160947" y="1851332"/>
                </a:cubicBezTo>
                <a:cubicBezTo>
                  <a:pt x="362377" y="1715060"/>
                  <a:pt x="621013" y="1754138"/>
                  <a:pt x="845998" y="1661453"/>
                </a:cubicBezTo>
                <a:cubicBezTo>
                  <a:pt x="757542" y="1597824"/>
                  <a:pt x="667645" y="1600832"/>
                  <a:pt x="575343" y="1610350"/>
                </a:cubicBezTo>
                <a:cubicBezTo>
                  <a:pt x="551306" y="1612855"/>
                  <a:pt x="518615" y="1616362"/>
                  <a:pt x="512846" y="1589809"/>
                </a:cubicBezTo>
                <a:cubicBezTo>
                  <a:pt x="505636" y="1556242"/>
                  <a:pt x="544576" y="1550229"/>
                  <a:pt x="570054" y="1536702"/>
                </a:cubicBezTo>
                <a:cubicBezTo>
                  <a:pt x="608994" y="1515660"/>
                  <a:pt x="666682" y="1540710"/>
                  <a:pt x="714276" y="1483095"/>
                </a:cubicBezTo>
                <a:cubicBezTo>
                  <a:pt x="570054" y="1496622"/>
                  <a:pt x="448428" y="1520170"/>
                  <a:pt x="321033" y="1560250"/>
                </a:cubicBezTo>
                <a:cubicBezTo>
                  <a:pt x="332089" y="1524679"/>
                  <a:pt x="370548" y="1508145"/>
                  <a:pt x="348915" y="1478587"/>
                </a:cubicBezTo>
                <a:cubicBezTo>
                  <a:pt x="332571" y="1456542"/>
                  <a:pt x="285939" y="1446021"/>
                  <a:pt x="309975" y="1404938"/>
                </a:cubicBezTo>
                <a:cubicBezTo>
                  <a:pt x="377759" y="1361351"/>
                  <a:pt x="473907" y="1372876"/>
                  <a:pt x="531595" y="1310249"/>
                </a:cubicBezTo>
                <a:cubicBezTo>
                  <a:pt x="613321" y="1221071"/>
                  <a:pt x="740236" y="1190509"/>
                  <a:pt x="840230" y="1125380"/>
                </a:cubicBezTo>
                <a:cubicBezTo>
                  <a:pt x="873400" y="1104337"/>
                  <a:pt x="1091175" y="1030690"/>
                  <a:pt x="1149825" y="1007142"/>
                </a:cubicBezTo>
                <a:cubicBezTo>
                  <a:pt x="1231551" y="974076"/>
                  <a:pt x="1324813" y="962553"/>
                  <a:pt x="1405096" y="901932"/>
                </a:cubicBezTo>
                <a:cubicBezTo>
                  <a:pt x="1326255" y="889406"/>
                  <a:pt x="1262318" y="946021"/>
                  <a:pt x="1167613" y="918465"/>
                </a:cubicBezTo>
                <a:cubicBezTo>
                  <a:pt x="1317602" y="859848"/>
                  <a:pt x="1455092" y="833294"/>
                  <a:pt x="1563740" y="752632"/>
                </a:cubicBezTo>
                <a:cubicBezTo>
                  <a:pt x="1577201" y="742613"/>
                  <a:pt x="1603642" y="745619"/>
                  <a:pt x="1623833" y="742112"/>
                </a:cubicBezTo>
                <a:cubicBezTo>
                  <a:pt x="1836317" y="706540"/>
                  <a:pt x="2049765" y="676480"/>
                  <a:pt x="2259848" y="624877"/>
                </a:cubicBezTo>
                <a:cubicBezTo>
                  <a:pt x="2307442" y="612853"/>
                  <a:pt x="2391570" y="609847"/>
                  <a:pt x="2382917" y="566761"/>
                </a:cubicBezTo>
                <a:cubicBezTo>
                  <a:pt x="2369937" y="502131"/>
                  <a:pt x="2291577" y="548223"/>
                  <a:pt x="2241099" y="554235"/>
                </a:cubicBezTo>
                <a:cubicBezTo>
                  <a:pt x="2084379" y="573775"/>
                  <a:pt x="1927659" y="607843"/>
                  <a:pt x="1768535" y="588806"/>
                </a:cubicBezTo>
                <a:cubicBezTo>
                  <a:pt x="1875738" y="564757"/>
                  <a:pt x="1982463" y="540207"/>
                  <a:pt x="2089668" y="516159"/>
                </a:cubicBezTo>
                <a:cubicBezTo>
                  <a:pt x="1966597" y="524676"/>
                  <a:pt x="1859394" y="468563"/>
                  <a:pt x="1739690" y="493614"/>
                </a:cubicBezTo>
                <a:cubicBezTo>
                  <a:pt x="1701230" y="501630"/>
                  <a:pt x="1660850" y="476079"/>
                  <a:pt x="1657003" y="436500"/>
                </a:cubicBezTo>
                <a:cubicBezTo>
                  <a:pt x="1652677" y="404937"/>
                  <a:pt x="1688732" y="390909"/>
                  <a:pt x="1716134" y="380889"/>
                </a:cubicBezTo>
                <a:cubicBezTo>
                  <a:pt x="1786322" y="355337"/>
                  <a:pt x="1842086" y="279687"/>
                  <a:pt x="1931986" y="319766"/>
                </a:cubicBezTo>
                <a:cubicBezTo>
                  <a:pt x="1988712" y="256640"/>
                  <a:pt x="2079091" y="246619"/>
                  <a:pt x="2152163" y="230087"/>
                </a:cubicBezTo>
                <a:cubicBezTo>
                  <a:pt x="2385321" y="177982"/>
                  <a:pt x="2621844" y="137401"/>
                  <a:pt x="2858367" y="102831"/>
                </a:cubicBezTo>
                <a:cubicBezTo>
                  <a:pt x="3013645" y="80286"/>
                  <a:pt x="3173731" y="89806"/>
                  <a:pt x="3327568" y="61248"/>
                </a:cubicBezTo>
                <a:cubicBezTo>
                  <a:pt x="3628510" y="5637"/>
                  <a:pt x="3927528" y="7141"/>
                  <a:pt x="4227028" y="1129"/>
                </a:cubicBezTo>
                <a:cubicBezTo>
                  <a:pt x="4296975" y="-249"/>
                  <a:pt x="4366742" y="-281"/>
                  <a:pt x="4436398" y="5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11A993-C8D5-DF10-B5CA-7E19002B1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691" y="3556000"/>
            <a:ext cx="5257799" cy="8990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/>
              <a:t>European Doctorate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A35AD9-E8EF-406A-817F-FED547867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476" y="4547530"/>
            <a:ext cx="5249011" cy="168575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a) 3 months at another </a:t>
            </a:r>
            <a:r>
              <a:rPr lang="cs-CZ" sz="1800" dirty="0">
                <a:solidFill>
                  <a:schemeClr val="tx1"/>
                </a:solidFill>
              </a:rPr>
              <a:t>E</a:t>
            </a:r>
            <a:r>
              <a:rPr lang="en-US" sz="1800" dirty="0" err="1">
                <a:solidFill>
                  <a:schemeClr val="tx1"/>
                </a:solidFill>
              </a:rPr>
              <a:t>uropean</a:t>
            </a:r>
            <a:r>
              <a:rPr lang="en-US" sz="1800" dirty="0">
                <a:solidFill>
                  <a:schemeClr val="tx1"/>
                </a:solidFill>
              </a:rPr>
              <a:t> university</a:t>
            </a:r>
          </a:p>
          <a:p>
            <a:r>
              <a:rPr lang="en-US" sz="1800" dirty="0">
                <a:solidFill>
                  <a:schemeClr val="tx1"/>
                </a:solidFill>
              </a:rPr>
              <a:t>b) Thesis in English (or at least certain parts)</a:t>
            </a:r>
          </a:p>
          <a:p>
            <a:r>
              <a:rPr lang="en-US" sz="1800" dirty="0">
                <a:solidFill>
                  <a:schemeClr val="tx1"/>
                </a:solidFill>
              </a:rPr>
              <a:t>c) </a:t>
            </a:r>
            <a:r>
              <a:rPr lang="en-US" sz="1800" i="0" dirty="0">
                <a:solidFill>
                  <a:schemeClr val="tx1"/>
                </a:solidFill>
                <a:effectLst/>
              </a:rPr>
              <a:t>at least two thesis reviewers from another European country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d)</a:t>
            </a:r>
            <a:r>
              <a:rPr lang="en-US" sz="1800" i="0" dirty="0">
                <a:solidFill>
                  <a:schemeClr val="tx1"/>
                </a:solidFill>
                <a:effectLst/>
              </a:rPr>
              <a:t> at least one member of the doctoral </a:t>
            </a:r>
            <a:r>
              <a:rPr lang="en-US" sz="1800" i="0" dirty="0" err="1">
                <a:solidFill>
                  <a:schemeClr val="tx1"/>
                </a:solidFill>
                <a:effectLst/>
              </a:rPr>
              <a:t>defence</a:t>
            </a:r>
            <a:r>
              <a:rPr lang="en-US" sz="1800" i="0" dirty="0">
                <a:solidFill>
                  <a:schemeClr val="tx1"/>
                </a:solidFill>
                <a:effectLst/>
              </a:rPr>
              <a:t> board from another </a:t>
            </a:r>
            <a:r>
              <a:rPr lang="cs-CZ" sz="1800" dirty="0">
                <a:solidFill>
                  <a:schemeClr val="tx1"/>
                </a:solidFill>
              </a:rPr>
              <a:t>E</a:t>
            </a:r>
            <a:r>
              <a:rPr lang="en-US" sz="1800" i="0" dirty="0" err="1">
                <a:solidFill>
                  <a:schemeClr val="tx1"/>
                </a:solidFill>
                <a:effectLst/>
              </a:rPr>
              <a:t>uropean</a:t>
            </a:r>
            <a:r>
              <a:rPr lang="en-US" sz="1800" i="0" dirty="0">
                <a:solidFill>
                  <a:schemeClr val="tx1"/>
                </a:solidFill>
                <a:effectLst/>
              </a:rPr>
              <a:t> country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1FC7DB-0787-1C4A-D8B0-14C98A610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236" y="6356350"/>
            <a:ext cx="419176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PhD Day, 6.10.2023</a:t>
            </a:r>
          </a:p>
        </p:txBody>
      </p:sp>
    </p:spTree>
    <p:extLst>
      <p:ext uri="{BB962C8B-B14F-4D97-AF65-F5344CB8AC3E}">
        <p14:creationId xmlns:p14="http://schemas.microsoft.com/office/powerpoint/2010/main" val="361967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Arc 1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D70E8F-5F65-B257-1A1D-3BB6CC212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will I find information?</a:t>
            </a:r>
          </a:p>
        </p:txBody>
      </p:sp>
      <p:sp>
        <p:nvSpPr>
          <p:cNvPr id="28" name="Freeform: Shape 1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7492741-AB53-8FEE-AB98-D995EA103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27" y="670364"/>
            <a:ext cx="4789620" cy="502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E6D4C6-A8E9-5BFF-8989-E3BE76DDB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>
                <a:hlinkClick r:id="rId3"/>
              </a:rPr>
              <a:t>Faculty web</a:t>
            </a:r>
            <a:endParaRPr lang="en-US" sz="2200" dirty="0"/>
          </a:p>
          <a:p>
            <a:r>
              <a:rPr lang="en-US" sz="2200" dirty="0">
                <a:hlinkClick r:id="rId4"/>
              </a:rPr>
              <a:t>Academic Information Agency</a:t>
            </a:r>
            <a:endParaRPr lang="en-US" sz="2200" dirty="0"/>
          </a:p>
          <a:p>
            <a:r>
              <a:rPr lang="en-US" sz="2200" dirty="0">
                <a:hlinkClick r:id="rId5"/>
              </a:rPr>
              <a:t>Centre for International Cooperation</a:t>
            </a:r>
            <a:endParaRPr lang="en-US" sz="2200" dirty="0"/>
          </a:p>
          <a:p>
            <a:r>
              <a:rPr lang="en-US" sz="2200" dirty="0">
                <a:hlinkClick r:id="rId6"/>
              </a:rPr>
              <a:t>MU Portal</a:t>
            </a:r>
            <a:endParaRPr lang="cs-CZ" sz="2200" dirty="0"/>
          </a:p>
          <a:p>
            <a:r>
              <a:rPr lang="cs-CZ" sz="2200" dirty="0">
                <a:hlinkClick r:id="rId7"/>
              </a:rPr>
              <a:t>PhD newsletter</a:t>
            </a:r>
            <a:endParaRPr lang="en-US" sz="2200" dirty="0"/>
          </a:p>
          <a:p>
            <a:r>
              <a:rPr lang="en-US" sz="2200" dirty="0"/>
              <a:t>Some other </a:t>
            </a:r>
            <a:r>
              <a:rPr lang="en-US" sz="2200" dirty="0">
                <a:hlinkClick r:id="rId8"/>
              </a:rPr>
              <a:t>scholarship options</a:t>
            </a:r>
            <a:endParaRPr lang="en-US" sz="2200" dirty="0"/>
          </a:p>
          <a:p>
            <a:r>
              <a:rPr lang="en-US" sz="2200" dirty="0">
                <a:hlinkClick r:id="rId9"/>
              </a:rPr>
              <a:t>Do </a:t>
            </a:r>
            <a:r>
              <a:rPr lang="en-US" sz="2200" dirty="0" err="1">
                <a:hlinkClick r:id="rId9"/>
              </a:rPr>
              <a:t>světa</a:t>
            </a:r>
            <a:r>
              <a:rPr lang="en-US" sz="2200" dirty="0">
                <a:hlinkClick r:id="rId9"/>
              </a:rPr>
              <a:t> </a:t>
            </a:r>
            <a:r>
              <a:rPr lang="en-US" sz="2200" dirty="0"/>
              <a:t>MUNI (so far, only in Czech)</a:t>
            </a:r>
          </a:p>
          <a:p>
            <a:r>
              <a:rPr lang="en-US" sz="2200" dirty="0"/>
              <a:t>International Office SCI MU (ask us anytime!)</a:t>
            </a:r>
          </a:p>
          <a:p>
            <a:r>
              <a:rPr lang="en-US" sz="2200" dirty="0">
                <a:hlinkClick r:id="rId10"/>
              </a:rPr>
              <a:t>Department coordinators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10F274-8902-F3B8-DCA9-FA3BC5FC9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PhD Day, 6.10.2023</a:t>
            </a:r>
          </a:p>
        </p:txBody>
      </p:sp>
      <p:pic>
        <p:nvPicPr>
          <p:cNvPr id="7" name="Grafický objekt 6" descr="Informace se souvislou výplní">
            <a:extLst>
              <a:ext uri="{FF2B5EF4-FFF2-40B4-BE49-F238E27FC236}">
                <a16:creationId xmlns:a16="http://schemas.microsoft.com/office/drawing/2014/main" id="{A12A6A28-5264-FC0D-8F2F-93AE761D51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07615" y="3429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547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63E0842A6304F810AB1366DC9718C" ma:contentTypeVersion="9" ma:contentTypeDescription="Vytvoří nový dokument" ma:contentTypeScope="" ma:versionID="77ec5bdbd75fb31681e39efce8e61f9d">
  <xsd:schema xmlns:xsd="http://www.w3.org/2001/XMLSchema" xmlns:xs="http://www.w3.org/2001/XMLSchema" xmlns:p="http://schemas.microsoft.com/office/2006/metadata/properties" xmlns:ns2="df8bd5ff-2479-4d6b-baa6-67cf59298211" xmlns:ns3="13bef508-6ba0-4b33-9c29-85f9f3bce445" targetNamespace="http://schemas.microsoft.com/office/2006/metadata/properties" ma:root="true" ma:fieldsID="10cfb269d516a93fe9f3dc82606b9523" ns2:_="" ns3:_="">
    <xsd:import namespace="df8bd5ff-2479-4d6b-baa6-67cf59298211"/>
    <xsd:import namespace="13bef508-6ba0-4b33-9c29-85f9f3bce4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bd5ff-2479-4d6b-baa6-67cf592982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ef508-6ba0-4b33-9c29-85f9f3bce4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DECD42-F027-486E-95FB-E658A3552FBC}"/>
</file>

<file path=customXml/itemProps2.xml><?xml version="1.0" encoding="utf-8"?>
<ds:datastoreItem xmlns:ds="http://schemas.openxmlformats.org/officeDocument/2006/customXml" ds:itemID="{E917D7BF-4CEC-4386-9C60-E3840BD51838}"/>
</file>

<file path=customXml/itemProps3.xml><?xml version="1.0" encoding="utf-8"?>
<ds:datastoreItem xmlns:ds="http://schemas.openxmlformats.org/officeDocument/2006/customXml" ds:itemID="{6BEC7FE1-2642-4F3E-AB72-AA0947BB92BE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560</Words>
  <Application>Microsoft Office PowerPoint</Application>
  <PresentationFormat>Širokoúhlá obrazovka</PresentationFormat>
  <Paragraphs>66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Travel. See the world. Discover your opportunities to go abroad!</vt:lpstr>
      <vt:lpstr>WHY?  WHY NOT!</vt:lpstr>
      <vt:lpstr>Why should I go abroad?</vt:lpstr>
      <vt:lpstr>Types of stays  - 2 main options:</vt:lpstr>
      <vt:lpstr>Ok, I am convinced! What are my next steps?</vt:lpstr>
      <vt:lpstr>Scholarships</vt:lpstr>
      <vt:lpstr>Recognition and Evidence</vt:lpstr>
      <vt:lpstr>European Doctorate</vt:lpstr>
      <vt:lpstr>Where will I find information?</vt:lpstr>
      <vt:lpstr>Is there anyting you want to ask?</vt:lpstr>
      <vt:lpstr>Our Contact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Travel. See the world. Discover your opportunities to go abroad!</dc:title>
  <dc:creator>Kristýna Bajgarová</dc:creator>
  <cp:lastModifiedBy>Kristýna Bajgarová</cp:lastModifiedBy>
  <cp:revision>1</cp:revision>
  <dcterms:created xsi:type="dcterms:W3CDTF">2023-10-03T06:27:38Z</dcterms:created>
  <dcterms:modified xsi:type="dcterms:W3CDTF">2023-10-03T07:52:07Z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0x010100D0163E0842A6304F810AB1366DC9718C</vt:lpwstr>
  </property>
</Properties>
</file>